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1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D706-5F6A-4AAD-BB0B-69BD3F6D236B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A35E9-7E00-4B6E-9AED-E259041A5E8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73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  <p:sndAc>
      <p:stSnd>
        <p:snd r:embed="rId2" name="wind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0070C0"/>
                </a:solidFill>
              </a:rPr>
              <a:t>400g mąki gryczanej</a:t>
            </a:r>
            <a:br>
              <a:rPr lang="pl-PL" sz="3200" dirty="0">
                <a:solidFill>
                  <a:srgbClr val="0070C0"/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4 szklanki mąki pszennej</a:t>
            </a:r>
            <a:br>
              <a:rPr lang="pl-PL" sz="3200" dirty="0">
                <a:solidFill>
                  <a:srgbClr val="0070C0"/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2 szczypty soli</a:t>
            </a:r>
            <a:br>
              <a:rPr lang="pl-PL" sz="3200" dirty="0">
                <a:solidFill>
                  <a:srgbClr val="0070C0"/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1 łyżeczka majonezu</a:t>
            </a:r>
            <a:br>
              <a:rPr lang="pl-PL" sz="3200" dirty="0">
                <a:solidFill>
                  <a:srgbClr val="0070C0"/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1 łyżeczka tłuszczu kokosowego</a:t>
            </a:r>
            <a:br>
              <a:rPr lang="pl-PL" sz="3200" dirty="0">
                <a:solidFill>
                  <a:srgbClr val="0070C0"/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4 łyżeczki ciepłej wody</a:t>
            </a:r>
            <a:br>
              <a:rPr lang="pl-PL" sz="3200" dirty="0">
                <a:solidFill>
                  <a:srgbClr val="0070C0"/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200g mielone ziarna siemienia lnianego</a:t>
            </a:r>
            <a:br>
              <a:rPr lang="pl-PL" sz="3200" dirty="0">
                <a:solidFill>
                  <a:srgbClr val="0070C0"/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4 łyżki octu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Przepis dla 3 osób  stwórz przepis dla 9 osób</a:t>
            </a:r>
          </a:p>
        </p:txBody>
      </p:sp>
    </p:spTree>
  </p:cSld>
  <p:clrMapOvr>
    <a:masterClrMapping/>
  </p:clrMapOvr>
  <p:transition spd="med">
    <p:pull dir="rd"/>
    <p:sndAc>
      <p:stSnd>
        <p:snd r:embed="rId2" name="wind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pl-PL" sz="6700" dirty="0">
                <a:solidFill>
                  <a:srgbClr val="FF0000"/>
                </a:solidFill>
              </a:rPr>
              <a:t>Dziękujemy  za uwagę</a:t>
            </a:r>
            <a:br>
              <a:rPr lang="pl-PL" dirty="0"/>
            </a:br>
            <a:r>
              <a:rPr lang="pl-PL" dirty="0">
                <a:solidFill>
                  <a:srgbClr val="FFC000"/>
                </a:solidFill>
              </a:rPr>
              <a:t>Aniela Kapuścińska</a:t>
            </a:r>
            <a:br>
              <a:rPr lang="pl-PL" dirty="0"/>
            </a:br>
            <a:r>
              <a:rPr lang="pl-PL" dirty="0">
                <a:solidFill>
                  <a:srgbClr val="FF0066"/>
                </a:solidFill>
              </a:rPr>
              <a:t>Zuzanna Woźniak</a:t>
            </a:r>
            <a:br>
              <a:rPr lang="pl-PL" dirty="0"/>
            </a:br>
            <a:r>
              <a:rPr lang="pl-PL" dirty="0">
                <a:solidFill>
                  <a:srgbClr val="7030A0"/>
                </a:solidFill>
              </a:rPr>
              <a:t>Dominika </a:t>
            </a:r>
            <a:r>
              <a:rPr lang="pl-PL" dirty="0" err="1">
                <a:solidFill>
                  <a:srgbClr val="7030A0"/>
                </a:solidFill>
              </a:rPr>
              <a:t>Kościesza</a:t>
            </a:r>
            <a:endParaRPr lang="pl-PL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  <p:sndAc>
      <p:stSnd>
        <p:snd r:embed="rId2" name="wind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6" y="0"/>
            <a:ext cx="912571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 dir="vert"/>
    <p:sndAc>
      <p:stSnd>
        <p:snd r:embed="rId2" name="wind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864399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  <p:sndAc>
      <p:stSnd>
        <p:snd r:embed="rId2" name="wind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2" y="0"/>
            <a:ext cx="902568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  <p:sndAc>
      <p:stSnd>
        <p:snd r:embed="rId2" name="wind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900115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 dir="in"/>
    <p:sndAc>
      <p:stSnd>
        <p:snd r:embed="rId2" name="wind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354CA-6C21-452E-BD76-B2712A457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50" y="0"/>
            <a:ext cx="49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pl-PL" sz="13800" b="1" dirty="0">
                <a:solidFill>
                  <a:srgbClr val="7030A0"/>
                </a:solidFill>
                <a:latin typeface="Berlin Sans FB Demi" pitchFamily="34" charset="0"/>
              </a:rPr>
              <a:t>Zadania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wind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29642" cy="5929354"/>
          </a:xfrm>
        </p:spPr>
        <p:txBody>
          <a:bodyPr>
            <a:noAutofit/>
          </a:bodyPr>
          <a:lstStyle/>
          <a:p>
            <a:pPr algn="l"/>
            <a:r>
              <a:rPr lang="pl-PL" sz="1400" b="1" dirty="0">
                <a:solidFill>
                  <a:srgbClr val="FF0066"/>
                </a:solidFill>
              </a:rPr>
              <a:t>1   Dwóch braci pokonuje drogę z domu do szkoły pieszo. Młodszy potrzebuje na przebycie tej trasy 30 minut, a starszy 20 minut. Po ilu minutach starszy brat dogoni młodszego, jeśli wyjdzie z domu 5 minut po nim? </a:t>
            </a: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r>
              <a:rPr lang="pl-PL" sz="1400" b="1" dirty="0">
                <a:solidFill>
                  <a:srgbClr val="00B050"/>
                </a:solidFill>
              </a:rPr>
              <a:t>2   Trzech braci: Olgierd, Kacper i Maciek pokonują tę samą drogę z domu do szkoły. Olgierd stawia kroki długości 0,4 m w tempie 90 kroków na minutę, Kacper stawia kroki długości 0,5 m w tempie 72 kroków na minutę, a Maciek stawia kroki długości 0,6 m w tempie 75 kroków na minutę. Olgierd i Kacper przyszli do szkoły dokładnie w tym samym momencie, przy czym Kacper zrobił 900 kroków mniej od Olgierda. Oblicz, ile minut zajmie droga do szkoły Maćkowi. </a:t>
            </a:r>
            <a:br>
              <a:rPr lang="pl-PL" sz="1400" b="1" dirty="0"/>
            </a:br>
            <a:br>
              <a:rPr lang="pl-PL" sz="1400" b="1" dirty="0"/>
            </a:br>
            <a:r>
              <a:rPr lang="pl-PL" sz="1400" b="1" dirty="0">
                <a:solidFill>
                  <a:srgbClr val="FF0000"/>
                </a:solidFill>
              </a:rPr>
              <a:t> 3  Która prędkość jest większa 50 km/h czy 30 m/s? </a:t>
            </a:r>
            <a:br>
              <a:rPr lang="pl-PL" sz="1400" b="1" dirty="0"/>
            </a:br>
            <a:br>
              <a:rPr lang="pl-PL" sz="1400" b="1" dirty="0"/>
            </a:br>
            <a:r>
              <a:rPr lang="pl-P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 Motocyklista drogę z miasta do miasta pokonał ze średnią prędkością 84 km/h. Pokonanie drogi powrotnej zajęło mu o godzinę dłużej, a średnia prędkość wyniosła 56 km/h. Oblicz odległość między miastami i . </a:t>
            </a:r>
            <a:br>
              <a:rPr lang="pl-P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pl-PL" sz="1400" b="1" dirty="0"/>
            </a:br>
            <a:r>
              <a:rPr lang="pl-PL" sz="1400" b="1" dirty="0">
                <a:solidFill>
                  <a:srgbClr val="E27100"/>
                </a:solidFill>
              </a:rPr>
              <a:t>5  Z Warszawy do Poznania jest 300 </a:t>
            </a:r>
            <a:r>
              <a:rPr lang="pl-PL" sz="1400" b="1" dirty="0" err="1">
                <a:solidFill>
                  <a:srgbClr val="E27100"/>
                </a:solidFill>
              </a:rPr>
              <a:t>km</a:t>
            </a:r>
            <a:r>
              <a:rPr lang="pl-PL" sz="1400" b="1" dirty="0">
                <a:solidFill>
                  <a:srgbClr val="E27100"/>
                </a:solidFill>
              </a:rPr>
              <a:t>. Z Warszawy wyjeżdża w stronę Poznania pociąg i jedzie z prędkością 50km/h. Jednocześnie na spotkanie pociągu wylatuje z Poznania samolot i leci z prędkością 200 km/h. Samolot, </a:t>
            </a:r>
            <a:r>
              <a:rPr lang="pl-PL" sz="1400" b="1" dirty="0" err="1">
                <a:solidFill>
                  <a:srgbClr val="E27100"/>
                </a:solidFill>
              </a:rPr>
              <a:t>spotkawszy</a:t>
            </a:r>
            <a:r>
              <a:rPr lang="pl-PL" sz="1400" b="1" dirty="0">
                <a:solidFill>
                  <a:srgbClr val="E27100"/>
                </a:solidFill>
              </a:rPr>
              <a:t> pociąg, wraca do Poznania, potem znów leci na spotkanie i powtarza to tak długo, aż pociąg osiągnie Poznań. Ile kilometrów przeleciał samolot? </a:t>
            </a:r>
            <a:br>
              <a:rPr lang="pl-PL" sz="1400" b="1" dirty="0"/>
            </a:br>
            <a:br>
              <a:rPr lang="pl-PL" sz="1400" b="1" dirty="0"/>
            </a:br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6  W zalanej kopalni zainstalowano 3 pompy wypompowujące wodę z zalanych sztolni. Pierwsza pompa pracująca sama wypompowałaby wodę w ciągu 12 dni, druga w ciągu 15 dni, a trzecia 20 dni. Pierwsze trzy dni pierwsza i trzecia pompa pracowały wspólnie. Następnie włączono dodatkowo drugą pompę. Jak długo trwało wypompowywanie wody z kopalni? </a:t>
            </a:r>
            <a:br>
              <a:rPr lang="pl-PL" sz="105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pl-PL" sz="1050" b="1" dirty="0"/>
            </a:br>
            <a:endParaRPr lang="pl-PL" sz="1050" b="1" dirty="0"/>
          </a:p>
        </p:txBody>
      </p:sp>
    </p:spTree>
  </p:cSld>
  <p:clrMapOvr>
    <a:masterClrMapping/>
  </p:clrMapOvr>
  <p:transition spd="med">
    <p:dissolve/>
    <p:sndAc>
      <p:stSnd>
        <p:snd r:embed="rId2" name="wind.wav"/>
      </p:stSnd>
    </p:sndAc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49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Berlin Sans FB Demi</vt:lpstr>
      <vt:lpstr>Calibri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Zadania</vt:lpstr>
      <vt:lpstr>1   Dwóch braci pokonuje drogę z domu do szkoły pieszo. Młodszy potrzebuje na przebycie tej trasy 30 minut, a starszy 20 minut. Po ilu minutach starszy brat dogoni młodszego, jeśli wyjdzie z domu 5 minut po nim?    2   Trzech braci: Olgierd, Kacper i Maciek pokonują tę samą drogę z domu do szkoły. Olgierd stawia kroki długości 0,4 m w tempie 90 kroków na minutę, Kacper stawia kroki długości 0,5 m w tempie 72 kroków na minutę, a Maciek stawia kroki długości 0,6 m w tempie 75 kroków na minutę. Olgierd i Kacper przyszli do szkoły dokładnie w tym samym momencie, przy czym Kacper zrobił 900 kroków mniej od Olgierda. Oblicz, ile minut zajmie droga do szkoły Maćkowi.    3  Która prędkość jest większa 50 km/h czy 30 m/s?   4  Motocyklista drogę z miasta do miasta pokonał ze średnią prędkością 84 km/h. Pokonanie drogi powrotnej zajęło mu o godzinę dłużej, a średnia prędkość wyniosła 56 km/h. Oblicz odległość między miastami i .   5  Z Warszawy do Poznania jest 300 km. Z Warszawy wyjeżdża w stronę Poznania pociąg i jedzie z prędkością 50km/h. Jednocześnie na spotkanie pociągu wylatuje z Poznania samolot i leci z prędkością 200 km/h. Samolot, spotkawszy pociąg, wraca do Poznania, potem znów leci na spotkanie i powtarza to tak długo, aż pociąg osiągnie Poznań. Ile kilometrów przeleciał samolot?   6  W zalanej kopalni zainstalowano 3 pompy wypompowujące wodę z zalanych sztolni. Pierwsza pompa pracująca sama wypompowałaby wodę w ciągu 12 dni, druga w ciągu 15 dni, a trzecia 20 dni. Pierwsze trzy dni pierwsza i trzecia pompa pracowały wspólnie. Następnie włączono dodatkowo drugą pompę. Jak długo trwało wypompowywanie wody z kopalni?   </vt:lpstr>
      <vt:lpstr>400g mąki gryczanej 4 szklanki mąki pszennej 2 szczypty soli 1 łyżeczka majonezu 1 łyżeczka tłuszczu kokosowego 4 łyżeczki ciepłej wody 200g mielone ziarna siemienia lnianego 4 łyżki octu   Przepis dla 3 osób  stwórz przepis dla 9 osób</vt:lpstr>
      <vt:lpstr>Dziękujemy  za uwagę Aniela Kapuścińska Zuzanna Woźniak Dominika Kościesza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Zuzia</dc:creator>
  <cp:lastModifiedBy>Dominika Kościesza</cp:lastModifiedBy>
  <cp:revision>16</cp:revision>
  <dcterms:created xsi:type="dcterms:W3CDTF">2018-12-14T13:40:02Z</dcterms:created>
  <dcterms:modified xsi:type="dcterms:W3CDTF">2019-02-19T18:31:15Z</dcterms:modified>
</cp:coreProperties>
</file>