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5" r:id="rId23"/>
    <p:sldId id="278" r:id="rId24"/>
    <p:sldId id="279" r:id="rId25"/>
    <p:sldId id="280" r:id="rId26"/>
    <p:sldId id="281" r:id="rId27"/>
    <p:sldId id="282"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19C71EE1-EC04-41AA-815C-AF3A03B613A3}" type="datetimeFigureOut">
              <a:rPr lang="pl-PL" smtClean="0"/>
              <a:pPr/>
              <a:t>2018-06-17</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D6CB7599-B024-4A6C-B568-4EC659E37DD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19C71EE1-EC04-41AA-815C-AF3A03B613A3}" type="datetimeFigureOut">
              <a:rPr lang="pl-PL" smtClean="0"/>
              <a:pPr/>
              <a:t>2018-06-17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6CB7599-B024-4A6C-B568-4EC659E37DD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19C71EE1-EC04-41AA-815C-AF3A03B613A3}" type="datetimeFigureOut">
              <a:rPr lang="pl-PL" smtClean="0"/>
              <a:pPr/>
              <a:t>2018-06-17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6CB7599-B024-4A6C-B568-4EC659E37DD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19C71EE1-EC04-41AA-815C-AF3A03B613A3}" type="datetimeFigureOut">
              <a:rPr lang="pl-PL" smtClean="0"/>
              <a:pPr/>
              <a:t>2018-06-17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6CB7599-B024-4A6C-B568-4EC659E37DDF}"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19C71EE1-EC04-41AA-815C-AF3A03B613A3}" type="datetimeFigureOut">
              <a:rPr lang="pl-PL" smtClean="0"/>
              <a:pPr/>
              <a:t>2018-06-17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6CB7599-B024-4A6C-B568-4EC659E37DDF}"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19C71EE1-EC04-41AA-815C-AF3A03B613A3}" type="datetimeFigureOut">
              <a:rPr lang="pl-PL" smtClean="0"/>
              <a:pPr/>
              <a:t>2018-06-17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D6CB7599-B024-4A6C-B568-4EC659E37DDF}"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19C71EE1-EC04-41AA-815C-AF3A03B613A3}" type="datetimeFigureOut">
              <a:rPr lang="pl-PL" smtClean="0"/>
              <a:pPr/>
              <a:t>2018-06-17</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D6CB7599-B024-4A6C-B568-4EC659E37DDF}"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19C71EE1-EC04-41AA-815C-AF3A03B613A3}" type="datetimeFigureOut">
              <a:rPr lang="pl-PL" smtClean="0"/>
              <a:pPr/>
              <a:t>2018-06-17</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D6CB7599-B024-4A6C-B568-4EC659E37DDF}"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19C71EE1-EC04-41AA-815C-AF3A03B613A3}" type="datetimeFigureOut">
              <a:rPr lang="pl-PL" smtClean="0"/>
              <a:pPr/>
              <a:t>2018-06-17</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D6CB7599-B024-4A6C-B568-4EC659E37DD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19C71EE1-EC04-41AA-815C-AF3A03B613A3}" type="datetimeFigureOut">
              <a:rPr lang="pl-PL" smtClean="0"/>
              <a:pPr/>
              <a:t>2018-06-17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D6CB7599-B024-4A6C-B568-4EC659E37DDF}"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19C71EE1-EC04-41AA-815C-AF3A03B613A3}" type="datetimeFigureOut">
              <a:rPr lang="pl-PL" smtClean="0"/>
              <a:pPr/>
              <a:t>2018-06-17</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D6CB7599-B024-4A6C-B568-4EC659E37DDF}"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9C71EE1-EC04-41AA-815C-AF3A03B613A3}" type="datetimeFigureOut">
              <a:rPr lang="pl-PL" smtClean="0"/>
              <a:pPr/>
              <a:t>2018-06-17</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CB7599-B024-4A6C-B568-4EC659E37DD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Brooklyn" TargetMode="External"/><Relationship Id="rId7" Type="http://schemas.openxmlformats.org/officeDocument/2006/relationships/hyperlink" Target="https://en.wikipedia.org/wiki/Inside_Edition" TargetMode="External"/><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hyperlink" Target="https://en.wikipedia.org/wiki/CBS" TargetMode="External"/><Relationship Id="rId5" Type="http://schemas.openxmlformats.org/officeDocument/2006/relationships/hyperlink" Target="https://en.wikipedia.org/wiki/World_War_II" TargetMode="External"/><Relationship Id="rId4" Type="http://schemas.openxmlformats.org/officeDocument/2006/relationships/hyperlink" Target="https://en.wikipedia.org/wiki/New_York_(stat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George_Washington" TargetMode="External"/><Relationship Id="rId3" Type="http://schemas.openxmlformats.org/officeDocument/2006/relationships/hyperlink" Target="https://en.wikipedia.org/wiki/Warsaw" TargetMode="External"/><Relationship Id="rId7" Type="http://schemas.openxmlformats.org/officeDocument/2006/relationships/hyperlink" Target="https://en.wikipedia.org/wiki/American_Revolutionary_War" TargetMode="External"/><Relationship Id="rId12" Type="http://schemas.openxmlformats.org/officeDocument/2006/relationships/hyperlink" Target="https://en.wikipedia.org/wiki/Siege_of_Savannah" TargetMode="Externa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hyperlink" Target="https://en.wikipedia.org/wiki/Benjamin_Franklin" TargetMode="External"/><Relationship Id="rId11" Type="http://schemas.openxmlformats.org/officeDocument/2006/relationships/hyperlink" Target="https://en.wikipedia.org/wiki/Pulaski_Cavalry_Legion" TargetMode="External"/><Relationship Id="rId5" Type="http://schemas.openxmlformats.org/officeDocument/2006/relationships/hyperlink" Target="https://en.wikipedia.org/wiki/Bar_Confederation" TargetMode="External"/><Relationship Id="rId10" Type="http://schemas.openxmlformats.org/officeDocument/2006/relationships/hyperlink" Target="https://en.wikipedia.org/wiki/Continental_Army" TargetMode="External"/><Relationship Id="rId4" Type="http://schemas.openxmlformats.org/officeDocument/2006/relationships/hyperlink" Target="https://en.wikipedia.org/wiki/Polish%E2%80%93Lithuanian_Commonwealth" TargetMode="External"/><Relationship Id="rId9" Type="http://schemas.openxmlformats.org/officeDocument/2006/relationships/hyperlink" Target="https://en.wikipedia.org/wiki/General_offic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Americans" TargetMode="External"/><Relationship Id="rId7" Type="http://schemas.openxmlformats.org/officeDocument/2006/relationships/hyperlink" Target="https://en.wikipedia.org/wiki/Alaska_Territory"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hyperlink" Target="https://en.wikipedia.org/wiki/Union_Army" TargetMode="External"/><Relationship Id="rId5" Type="http://schemas.openxmlformats.org/officeDocument/2006/relationships/hyperlink" Target="https://en.wikipedia.org/wiki/Brigadier_general" TargetMode="External"/><Relationship Id="rId4" Type="http://schemas.openxmlformats.org/officeDocument/2006/relationships/hyperlink" Target="https://en.wikipedia.org/wiki/American_Civil_Wa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714356"/>
            <a:ext cx="7772400" cy="1115381"/>
          </a:xfrm>
          <a:effectLst>
            <a:glow rad="228600">
              <a:schemeClr val="accent4">
                <a:satMod val="175000"/>
                <a:alpha val="40000"/>
              </a:schemeClr>
            </a:glow>
            <a:innerShdw blurRad="63500" dist="50800" dir="13500000">
              <a:prstClr val="black">
                <a:alpha val="50000"/>
              </a:prstClr>
            </a:innerShdw>
          </a:effectLst>
        </p:spPr>
        <p:txBody>
          <a:bodyPr>
            <a:scene3d>
              <a:camera prst="orthographicFront"/>
              <a:lightRig rig="soft" dir="t"/>
            </a:scene3d>
            <a:sp3d prstMaterial="softEdge">
              <a:bevelT w="25400" h="25400"/>
            </a:sp3d>
          </a:bodyPr>
          <a:lstStyle/>
          <a:p>
            <a:pPr algn="ctr"/>
            <a:r>
              <a:rPr lang="pl-PL" dirty="0" err="1" smtClean="0">
                <a:solidFill>
                  <a:srgbClr val="FF0000"/>
                </a:solidFill>
              </a:rPr>
              <a:t>Famous</a:t>
            </a:r>
            <a:r>
              <a:rPr lang="pl-PL" dirty="0" smtClean="0">
                <a:solidFill>
                  <a:srgbClr val="FF0000"/>
                </a:solidFill>
              </a:rPr>
              <a:t> </a:t>
            </a:r>
            <a:r>
              <a:rPr lang="pl-PL" dirty="0" err="1" smtClean="0">
                <a:solidFill>
                  <a:srgbClr val="FF0000"/>
                </a:solidFill>
              </a:rPr>
              <a:t>Poles</a:t>
            </a:r>
            <a:r>
              <a:rPr lang="pl-PL" dirty="0" smtClean="0">
                <a:solidFill>
                  <a:srgbClr val="FF0000"/>
                </a:solidFill>
              </a:rPr>
              <a:t> </a:t>
            </a:r>
            <a:r>
              <a:rPr lang="pl-PL" dirty="0" err="1" smtClean="0">
                <a:solidFill>
                  <a:srgbClr val="FF0000"/>
                </a:solidFill>
              </a:rPr>
              <a:t>in</a:t>
            </a:r>
            <a:r>
              <a:rPr lang="pl-PL" dirty="0" smtClean="0">
                <a:solidFill>
                  <a:srgbClr val="FF0000"/>
                </a:solidFill>
              </a:rPr>
              <a:t> </a:t>
            </a:r>
            <a:r>
              <a:rPr lang="pl-PL" dirty="0" err="1" smtClean="0">
                <a:solidFill>
                  <a:srgbClr val="FF0000"/>
                </a:solidFill>
              </a:rPr>
              <a:t>the</a:t>
            </a:r>
            <a:r>
              <a:rPr lang="pl-PL" dirty="0" smtClean="0">
                <a:solidFill>
                  <a:srgbClr val="FF0000"/>
                </a:solidFill>
              </a:rPr>
              <a:t> USA</a:t>
            </a:r>
            <a:endParaRPr lang="pl-PL" dirty="0">
              <a:solidFill>
                <a:srgbClr val="FF0000"/>
              </a:solidFill>
            </a:endParaRPr>
          </a:p>
        </p:txBody>
      </p:sp>
      <p:pic>
        <p:nvPicPr>
          <p:cNvPr id="4" name="Obraz 3" descr="flaga.jpg"/>
          <p:cNvPicPr>
            <a:picLocks noChangeAspect="1"/>
          </p:cNvPicPr>
          <p:nvPr/>
        </p:nvPicPr>
        <p:blipFill>
          <a:blip r:embed="rId2"/>
          <a:stretch>
            <a:fillRect/>
          </a:stretch>
        </p:blipFill>
        <p:spPr>
          <a:xfrm>
            <a:off x="2143108" y="2214554"/>
            <a:ext cx="5157798" cy="2836789"/>
          </a:xfrm>
          <a:prstGeom prst="rect">
            <a:avLst/>
          </a:prstGeom>
        </p:spPr>
      </p:pic>
      <p:pic>
        <p:nvPicPr>
          <p:cNvPr id="5" name="Obraz 4" descr="POKL_Mazowsze_UE_black"/>
          <p:cNvPicPr/>
          <p:nvPr/>
        </p:nvPicPr>
        <p:blipFill>
          <a:blip r:embed="rId3" cstate="print"/>
          <a:srcRect/>
          <a:stretch>
            <a:fillRect/>
          </a:stretch>
        </p:blipFill>
        <p:spPr bwMode="auto">
          <a:xfrm>
            <a:off x="500034" y="214290"/>
            <a:ext cx="8286808" cy="7143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faxfactor.jpg"/>
          <p:cNvPicPr>
            <a:picLocks noGrp="1" noChangeAspect="1"/>
          </p:cNvPicPr>
          <p:nvPr>
            <p:ph sz="half" idx="1"/>
          </p:nvPr>
        </p:nvPicPr>
        <p:blipFill>
          <a:blip r:embed="rId2"/>
          <a:stretch>
            <a:fillRect/>
          </a:stretch>
        </p:blipFill>
        <p:spPr>
          <a:xfrm>
            <a:off x="457200" y="2211133"/>
            <a:ext cx="4038600" cy="3065971"/>
          </a:xfrm>
        </p:spPr>
      </p:pic>
      <p:sp>
        <p:nvSpPr>
          <p:cNvPr id="3" name="Symbol zastępczy zawartości 2"/>
          <p:cNvSpPr>
            <a:spLocks noGrp="1"/>
          </p:cNvSpPr>
          <p:nvPr>
            <p:ph sz="half" idx="2"/>
          </p:nvPr>
        </p:nvSpPr>
        <p:spPr/>
        <p:txBody>
          <a:bodyPr>
            <a:normAutofit fontScale="77500" lnSpcReduction="20000"/>
          </a:bodyPr>
          <a:lstStyle/>
          <a:p>
            <a:r>
              <a:rPr lang="pl-PL" b="1" u="sng" dirty="0" smtClean="0"/>
              <a:t>Max </a:t>
            </a:r>
            <a:r>
              <a:rPr lang="pl-PL" b="1" u="sng" dirty="0" err="1" smtClean="0"/>
              <a:t>Factor</a:t>
            </a:r>
            <a:r>
              <a:rPr lang="pl-PL" b="1" u="sng" dirty="0" smtClean="0"/>
              <a:t> </a:t>
            </a:r>
            <a:r>
              <a:rPr lang="pl-PL" dirty="0" smtClean="0"/>
              <a:t>(Maksymilian vel Michaił Faktor vel </a:t>
            </a:r>
            <a:r>
              <a:rPr lang="pl-PL" dirty="0" err="1" smtClean="0"/>
              <a:t>Faktorowicz</a:t>
            </a:r>
            <a:r>
              <a:rPr lang="pl-PL" dirty="0" smtClean="0"/>
              <a:t>) (19.02.1872-30.08.1938) - </a:t>
            </a:r>
            <a:r>
              <a:rPr lang="pl-PL" dirty="0" err="1" smtClean="0"/>
              <a:t>Polish</a:t>
            </a:r>
            <a:r>
              <a:rPr lang="pl-PL" dirty="0" smtClean="0"/>
              <a:t> and </a:t>
            </a:r>
            <a:r>
              <a:rPr lang="pl-PL" dirty="0" err="1" smtClean="0"/>
              <a:t>Jewish</a:t>
            </a:r>
            <a:r>
              <a:rPr lang="pl-PL" dirty="0" smtClean="0"/>
              <a:t> producent and </a:t>
            </a:r>
            <a:r>
              <a:rPr lang="pl-PL" dirty="0" err="1" smtClean="0"/>
              <a:t>founder</a:t>
            </a:r>
            <a:r>
              <a:rPr lang="pl-PL" dirty="0" smtClean="0"/>
              <a:t> of first cosmetics; </a:t>
            </a:r>
            <a:r>
              <a:rPr lang="pl-PL" dirty="0" err="1" smtClean="0"/>
              <a:t>founder</a:t>
            </a:r>
            <a:r>
              <a:rPr lang="pl-PL" dirty="0" smtClean="0"/>
              <a:t> of cosmetics company ,,Max </a:t>
            </a:r>
            <a:r>
              <a:rPr lang="pl-PL" dirty="0" err="1" smtClean="0"/>
              <a:t>Factor</a:t>
            </a:r>
            <a:r>
              <a:rPr lang="pl-PL" dirty="0" smtClean="0"/>
              <a:t>''; </a:t>
            </a:r>
            <a:r>
              <a:rPr lang="pl-PL" dirty="0" err="1" smtClean="0"/>
              <a:t>when</a:t>
            </a:r>
            <a:r>
              <a:rPr lang="pl-PL" dirty="0" smtClean="0"/>
              <a:t> </a:t>
            </a:r>
            <a:r>
              <a:rPr lang="pl-PL" dirty="0" err="1" smtClean="0"/>
              <a:t>he</a:t>
            </a:r>
            <a:r>
              <a:rPr lang="pl-PL" dirty="0" smtClean="0"/>
              <a:t> was a </a:t>
            </a:r>
            <a:r>
              <a:rPr lang="pl-PL" dirty="0" err="1" smtClean="0"/>
              <a:t>teenager</a:t>
            </a:r>
            <a:r>
              <a:rPr lang="pl-PL" dirty="0" smtClean="0"/>
              <a:t>, </a:t>
            </a:r>
            <a:r>
              <a:rPr lang="pl-PL" dirty="0" err="1" smtClean="0"/>
              <a:t>he</a:t>
            </a:r>
            <a:r>
              <a:rPr lang="pl-PL" dirty="0" smtClean="0"/>
              <a:t> was a </a:t>
            </a:r>
            <a:r>
              <a:rPr lang="pl-PL" dirty="0" err="1" smtClean="0"/>
              <a:t>helper</a:t>
            </a:r>
            <a:r>
              <a:rPr lang="pl-PL" dirty="0" smtClean="0"/>
              <a:t> </a:t>
            </a:r>
            <a:r>
              <a:rPr lang="pl-PL" dirty="0" err="1" smtClean="0"/>
              <a:t>in</a:t>
            </a:r>
            <a:r>
              <a:rPr lang="pl-PL" dirty="0" smtClean="0"/>
              <a:t> a </a:t>
            </a:r>
            <a:r>
              <a:rPr lang="pl-PL" dirty="0" err="1" smtClean="0"/>
              <a:t>hairdressing</a:t>
            </a:r>
            <a:r>
              <a:rPr lang="pl-PL" dirty="0" smtClean="0"/>
              <a:t> studio; </a:t>
            </a:r>
            <a:r>
              <a:rPr lang="pl-PL" dirty="0" err="1" smtClean="0"/>
              <a:t>in</a:t>
            </a:r>
            <a:r>
              <a:rPr lang="pl-PL" dirty="0" smtClean="0"/>
              <a:t> 1904 </a:t>
            </a:r>
            <a:r>
              <a:rPr lang="pl-PL" dirty="0" err="1" smtClean="0"/>
              <a:t>he</a:t>
            </a:r>
            <a:r>
              <a:rPr lang="pl-PL" dirty="0" smtClean="0"/>
              <a:t> went to </a:t>
            </a:r>
            <a:r>
              <a:rPr lang="pl-PL" dirty="0" err="1" smtClean="0"/>
              <a:t>the</a:t>
            </a:r>
            <a:r>
              <a:rPr lang="pl-PL" dirty="0" smtClean="0"/>
              <a:t> USA and </a:t>
            </a:r>
            <a:r>
              <a:rPr lang="pl-PL" dirty="0" err="1" smtClean="0"/>
              <a:t>stayed</a:t>
            </a:r>
            <a:r>
              <a:rPr lang="pl-PL" dirty="0" smtClean="0"/>
              <a:t> </a:t>
            </a:r>
            <a:r>
              <a:rPr lang="pl-PL" dirty="0" err="1" smtClean="0"/>
              <a:t>there</a:t>
            </a:r>
            <a:endParaRPr lang="pl-PL" dirty="0" smtClean="0"/>
          </a:p>
          <a:p>
            <a:endParaRPr lang="pl-PL" dirty="0"/>
          </a:p>
        </p:txBody>
      </p:sp>
      <p:sp>
        <p:nvSpPr>
          <p:cNvPr id="4" name="Tytuł 3"/>
          <p:cNvSpPr>
            <a:spLocks noGrp="1"/>
          </p:cNvSpPr>
          <p:nvPr>
            <p:ph type="title"/>
          </p:nvPr>
        </p:nvSpPr>
        <p:spPr/>
        <p:txBody>
          <a:bodyPr/>
          <a:lstStyle/>
          <a:p>
            <a:pPr algn="ctr"/>
            <a:r>
              <a:rPr lang="pl-PL" u="sng" dirty="0" smtClean="0"/>
              <a:t>Max </a:t>
            </a:r>
            <a:r>
              <a:rPr lang="pl-PL" u="sng" dirty="0" err="1" smtClean="0"/>
              <a:t>Factor</a:t>
            </a: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elenarubinstein.jpg"/>
          <p:cNvPicPr>
            <a:picLocks noGrp="1" noChangeAspect="1"/>
          </p:cNvPicPr>
          <p:nvPr>
            <p:ph sz="half" idx="1"/>
          </p:nvPr>
        </p:nvPicPr>
        <p:blipFill>
          <a:blip r:embed="rId2"/>
          <a:stretch>
            <a:fillRect/>
          </a:stretch>
        </p:blipFill>
        <p:spPr>
          <a:xfrm>
            <a:off x="685639" y="1481138"/>
            <a:ext cx="3581722" cy="4525962"/>
          </a:xfrm>
        </p:spPr>
      </p:pic>
      <p:sp>
        <p:nvSpPr>
          <p:cNvPr id="3" name="Symbol zastępczy zawartości 2"/>
          <p:cNvSpPr>
            <a:spLocks noGrp="1"/>
          </p:cNvSpPr>
          <p:nvPr>
            <p:ph sz="half" idx="2"/>
          </p:nvPr>
        </p:nvSpPr>
        <p:spPr/>
        <p:txBody>
          <a:bodyPr>
            <a:normAutofit fontScale="85000" lnSpcReduction="20000"/>
          </a:bodyPr>
          <a:lstStyle/>
          <a:p>
            <a:r>
              <a:rPr lang="pl-PL" dirty="0" smtClean="0"/>
              <a:t>(</a:t>
            </a:r>
            <a:r>
              <a:rPr lang="pl-PL" dirty="0" err="1" smtClean="0"/>
              <a:t>Chaja</a:t>
            </a:r>
            <a:r>
              <a:rPr lang="pl-PL" dirty="0" smtClean="0"/>
              <a:t> Rubinstein) (25.12.1872-01.04. 1965) - </a:t>
            </a:r>
            <a:r>
              <a:rPr lang="pl-PL" dirty="0" err="1" smtClean="0"/>
              <a:t>Polish</a:t>
            </a:r>
            <a:r>
              <a:rPr lang="pl-PL" dirty="0" smtClean="0"/>
              <a:t> and </a:t>
            </a:r>
            <a:r>
              <a:rPr lang="pl-PL" dirty="0" err="1" smtClean="0"/>
              <a:t>Jewish</a:t>
            </a:r>
            <a:r>
              <a:rPr lang="pl-PL" dirty="0" smtClean="0"/>
              <a:t> businesswoman, </a:t>
            </a:r>
            <a:r>
              <a:rPr lang="pl-PL" dirty="0" err="1" smtClean="0"/>
              <a:t>founder</a:t>
            </a:r>
            <a:r>
              <a:rPr lang="pl-PL" dirty="0" smtClean="0"/>
              <a:t> of company ,,Helena Rubinstein </a:t>
            </a:r>
            <a:r>
              <a:rPr lang="pl-PL" dirty="0" err="1" smtClean="0"/>
              <a:t>Itc</a:t>
            </a:r>
            <a:r>
              <a:rPr lang="pl-PL" dirty="0" smtClean="0"/>
              <a:t>.'', one of </a:t>
            </a:r>
            <a:r>
              <a:rPr lang="pl-PL" dirty="0" err="1" smtClean="0"/>
              <a:t>the</a:t>
            </a:r>
            <a:r>
              <a:rPr lang="pl-PL" dirty="0" smtClean="0"/>
              <a:t> </a:t>
            </a:r>
            <a:r>
              <a:rPr lang="pl-PL" dirty="0" err="1" smtClean="0"/>
              <a:t>richest</a:t>
            </a:r>
            <a:r>
              <a:rPr lang="pl-PL" dirty="0" smtClean="0"/>
              <a:t> </a:t>
            </a:r>
            <a:r>
              <a:rPr lang="pl-PL" dirty="0" err="1" smtClean="0"/>
              <a:t>women</a:t>
            </a:r>
            <a:r>
              <a:rPr lang="pl-PL" dirty="0" smtClean="0"/>
              <a:t> </a:t>
            </a:r>
            <a:r>
              <a:rPr lang="pl-PL" dirty="0" err="1" smtClean="0"/>
              <a:t>in</a:t>
            </a:r>
            <a:r>
              <a:rPr lang="pl-PL" dirty="0" smtClean="0"/>
              <a:t> </a:t>
            </a:r>
            <a:r>
              <a:rPr lang="pl-PL" dirty="0" err="1" smtClean="0"/>
              <a:t>the</a:t>
            </a:r>
            <a:r>
              <a:rPr lang="pl-PL" dirty="0" smtClean="0"/>
              <a:t> </a:t>
            </a:r>
            <a:r>
              <a:rPr lang="pl-PL" dirty="0" err="1" smtClean="0"/>
              <a:t>world</a:t>
            </a:r>
            <a:r>
              <a:rPr lang="pl-PL" dirty="0" smtClean="0"/>
              <a:t>; </a:t>
            </a:r>
            <a:r>
              <a:rPr lang="pl-PL" dirty="0" err="1" smtClean="0"/>
              <a:t>she</a:t>
            </a:r>
            <a:r>
              <a:rPr lang="pl-PL" dirty="0" smtClean="0"/>
              <a:t> </a:t>
            </a:r>
            <a:r>
              <a:rPr lang="pl-PL" dirty="0" err="1" smtClean="0"/>
              <a:t>started</a:t>
            </a:r>
            <a:r>
              <a:rPr lang="pl-PL" dirty="0" smtClean="0"/>
              <a:t> </a:t>
            </a:r>
            <a:r>
              <a:rPr lang="pl-PL" dirty="0" err="1" smtClean="0"/>
              <a:t>production</a:t>
            </a:r>
            <a:r>
              <a:rPr lang="pl-PL" dirty="0" smtClean="0"/>
              <a:t> of ,,</a:t>
            </a:r>
            <a:r>
              <a:rPr lang="pl-PL" dirty="0" err="1" smtClean="0"/>
              <a:t>Valaze</a:t>
            </a:r>
            <a:r>
              <a:rPr lang="pl-PL" dirty="0" smtClean="0"/>
              <a:t> </a:t>
            </a:r>
            <a:r>
              <a:rPr lang="pl-PL" dirty="0" err="1" smtClean="0"/>
              <a:t>cream</a:t>
            </a:r>
            <a:r>
              <a:rPr lang="pl-PL" dirty="0" smtClean="0"/>
              <a:t>, </a:t>
            </a:r>
            <a:r>
              <a:rPr lang="pl-PL" dirty="0" err="1" smtClean="0"/>
              <a:t>which</a:t>
            </a:r>
            <a:r>
              <a:rPr lang="pl-PL" dirty="0" smtClean="0"/>
              <a:t> </a:t>
            </a:r>
            <a:r>
              <a:rPr lang="pl-PL" dirty="0" err="1" smtClean="0"/>
              <a:t>wasn't</a:t>
            </a:r>
            <a:r>
              <a:rPr lang="pl-PL" dirty="0" smtClean="0"/>
              <a:t> </a:t>
            </a:r>
            <a:r>
              <a:rPr lang="pl-PL" dirty="0" err="1" smtClean="0"/>
              <a:t>her</a:t>
            </a:r>
            <a:r>
              <a:rPr lang="pl-PL" dirty="0" smtClean="0"/>
              <a:t> idea, but </a:t>
            </a:r>
            <a:r>
              <a:rPr lang="pl-PL" dirty="0" err="1" smtClean="0"/>
              <a:t>she</a:t>
            </a:r>
            <a:r>
              <a:rPr lang="pl-PL" dirty="0" smtClean="0"/>
              <a:t> </a:t>
            </a:r>
            <a:r>
              <a:rPr lang="pl-PL" dirty="0" err="1" smtClean="0"/>
              <a:t>got</a:t>
            </a:r>
            <a:r>
              <a:rPr lang="pl-PL" dirty="0" smtClean="0"/>
              <a:t> </a:t>
            </a:r>
            <a:r>
              <a:rPr lang="pl-PL" dirty="0" err="1" smtClean="0"/>
              <a:t>rich</a:t>
            </a:r>
            <a:r>
              <a:rPr lang="pl-PL" dirty="0" smtClean="0"/>
              <a:t> </a:t>
            </a:r>
            <a:r>
              <a:rPr lang="pl-PL" dirty="0" err="1" smtClean="0"/>
              <a:t>thanks</a:t>
            </a:r>
            <a:r>
              <a:rPr lang="pl-PL" dirty="0" smtClean="0"/>
              <a:t> to </a:t>
            </a:r>
            <a:r>
              <a:rPr lang="pl-PL" dirty="0" err="1" smtClean="0"/>
              <a:t>it</a:t>
            </a:r>
            <a:r>
              <a:rPr lang="pl-PL" dirty="0" smtClean="0"/>
              <a:t>; </a:t>
            </a:r>
            <a:r>
              <a:rPr lang="pl-PL" dirty="0" err="1" smtClean="0"/>
              <a:t>she</a:t>
            </a:r>
            <a:r>
              <a:rPr lang="pl-PL" dirty="0" smtClean="0"/>
              <a:t> went to </a:t>
            </a:r>
            <a:r>
              <a:rPr lang="pl-PL" dirty="0" err="1" smtClean="0"/>
              <a:t>the</a:t>
            </a:r>
            <a:r>
              <a:rPr lang="pl-PL" dirty="0" smtClean="0"/>
              <a:t> USA </a:t>
            </a:r>
            <a:r>
              <a:rPr lang="pl-PL" dirty="0" err="1" smtClean="0"/>
              <a:t>with</a:t>
            </a:r>
            <a:r>
              <a:rPr lang="pl-PL" dirty="0" smtClean="0"/>
              <a:t> </a:t>
            </a:r>
            <a:r>
              <a:rPr lang="pl-PL" dirty="0" err="1" smtClean="0"/>
              <a:t>family</a:t>
            </a:r>
            <a:r>
              <a:rPr lang="pl-PL" dirty="0" smtClean="0"/>
              <a:t> and </a:t>
            </a:r>
            <a:r>
              <a:rPr lang="pl-PL" dirty="0" err="1" smtClean="0"/>
              <a:t>she</a:t>
            </a:r>
            <a:r>
              <a:rPr lang="pl-PL" dirty="0" smtClean="0"/>
              <a:t> </a:t>
            </a:r>
            <a:r>
              <a:rPr lang="pl-PL" dirty="0" err="1" smtClean="0"/>
              <a:t>stayed</a:t>
            </a:r>
            <a:r>
              <a:rPr lang="pl-PL" dirty="0" smtClean="0"/>
              <a:t> </a:t>
            </a:r>
            <a:r>
              <a:rPr lang="pl-PL" dirty="0" err="1" smtClean="0"/>
              <a:t>there</a:t>
            </a:r>
            <a:endParaRPr lang="pl-PL" dirty="0"/>
          </a:p>
        </p:txBody>
      </p:sp>
      <p:sp>
        <p:nvSpPr>
          <p:cNvPr id="4" name="Tytuł 3"/>
          <p:cNvSpPr>
            <a:spLocks noGrp="1"/>
          </p:cNvSpPr>
          <p:nvPr>
            <p:ph type="title"/>
          </p:nvPr>
        </p:nvSpPr>
        <p:spPr/>
        <p:txBody>
          <a:bodyPr/>
          <a:lstStyle/>
          <a:p>
            <a:pPr algn="ctr"/>
            <a:r>
              <a:rPr lang="pl-PL" u="sng" dirty="0" smtClean="0"/>
              <a:t>Helena Rubinstein</a:t>
            </a:r>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fontScale="62500" lnSpcReduction="20000"/>
          </a:bodyPr>
          <a:lstStyle/>
          <a:p>
            <a:r>
              <a:rPr lang="en-US" dirty="0" smtClean="0"/>
              <a:t>Stephen Gary Wozniak (born on August 11, 1950), is an American inventor, electronics engineer, programmer, philanthropist, and technology entrepreneur who </a:t>
            </a:r>
            <a:r>
              <a:rPr lang="en-US" b="1" dirty="0" smtClean="0"/>
              <a:t>co-founded Apple Computer</a:t>
            </a:r>
            <a:r>
              <a:rPr lang="en-US" dirty="0" smtClean="0"/>
              <a:t>. Steve Wozniak was born in San Jose, the son of Francis Jacob "Jerry" Wozniak and Margaret Louise </a:t>
            </a:r>
            <a:r>
              <a:rPr lang="en-US" dirty="0" err="1" smtClean="0"/>
              <a:t>Wozniak.Jacob</a:t>
            </a:r>
            <a:r>
              <a:rPr lang="en-US" dirty="0" smtClean="0"/>
              <a:t> Francis Wozniak, called Jerry, had Polish and German roots (Steve's great-grandfather was born in the 19th century in Poland)</a:t>
            </a:r>
            <a:endParaRPr lang="pl-PL" dirty="0" smtClean="0"/>
          </a:p>
          <a:p>
            <a:endParaRPr lang="pl-PL" dirty="0"/>
          </a:p>
        </p:txBody>
      </p:sp>
      <p:sp>
        <p:nvSpPr>
          <p:cNvPr id="4" name="Tytuł 3"/>
          <p:cNvSpPr>
            <a:spLocks noGrp="1"/>
          </p:cNvSpPr>
          <p:nvPr>
            <p:ph type="title"/>
          </p:nvPr>
        </p:nvSpPr>
        <p:spPr/>
        <p:txBody>
          <a:bodyPr>
            <a:normAutofit fontScale="90000"/>
          </a:bodyPr>
          <a:lstStyle/>
          <a:p>
            <a:pPr algn="ctr"/>
            <a:r>
              <a:rPr lang="pl-PL" dirty="0" smtClean="0"/>
              <a:t>Steve Wozniak</a:t>
            </a:r>
            <a:br>
              <a:rPr lang="pl-PL" dirty="0" smtClean="0"/>
            </a:br>
            <a:endParaRPr lang="pl-PL" dirty="0"/>
          </a:p>
        </p:txBody>
      </p:sp>
      <p:pic>
        <p:nvPicPr>
          <p:cNvPr id="5" name="Symbol zastępczy zawartości 4" descr="Steve Wozniak by Gage Skidmore.jpg"/>
          <p:cNvPicPr>
            <a:picLocks noGrp="1"/>
          </p:cNvPicPr>
          <p:nvPr>
            <p:ph sz="half" idx="1"/>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85786" y="1500174"/>
            <a:ext cx="2643206" cy="3500462"/>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fontScale="55000" lnSpcReduction="20000"/>
          </a:bodyPr>
          <a:lstStyle/>
          <a:p>
            <a:r>
              <a:rPr lang="en-US" dirty="0" smtClean="0"/>
              <a:t>Jack </a:t>
            </a:r>
            <a:r>
              <a:rPr lang="en-US" dirty="0" err="1" smtClean="0"/>
              <a:t>Tramiel</a:t>
            </a:r>
            <a:r>
              <a:rPr lang="pl-PL" dirty="0" smtClean="0"/>
              <a:t>- Jacek Trzmiel</a:t>
            </a:r>
            <a:r>
              <a:rPr lang="en-US" dirty="0" smtClean="0"/>
              <a:t> (December 13, 1928 – April 8, 2012) was a Polish </a:t>
            </a:r>
            <a:r>
              <a:rPr lang="pl-PL" dirty="0" smtClean="0"/>
              <a:t>- </a:t>
            </a:r>
            <a:r>
              <a:rPr lang="en-US" dirty="0" smtClean="0"/>
              <a:t>American businessman, best known for founding Commodore International. The Commodore PET, Commodore VIC-20 and Commodore 64 are some home computers produced while he was running the company. He and his wife Helena had three sons: Sam, Leonard and Gary, who worked with him in the company. The bumblebee survived many times - a brutal Jewish ghetto and a shipment to the Nazi death camp in Auschwitz. As Josef </a:t>
            </a:r>
            <a:r>
              <a:rPr lang="en-US" dirty="0" err="1" smtClean="0"/>
              <a:t>Mengele</a:t>
            </a:r>
            <a:r>
              <a:rPr lang="en-US" dirty="0" smtClean="0"/>
              <a:t> was declared able to work, he was transferred to Hanover, where he was liberated by the Allies in 1945. Two years after the war, </a:t>
            </a:r>
            <a:r>
              <a:rPr lang="en-US" dirty="0" err="1" smtClean="0"/>
              <a:t>Tramiel</a:t>
            </a:r>
            <a:r>
              <a:rPr lang="en-US" dirty="0" smtClean="0"/>
              <a:t> emigrated to the United States. Causative of death: Heart failure.</a:t>
            </a:r>
            <a:endParaRPr lang="pl-PL" dirty="0" smtClean="0"/>
          </a:p>
          <a:p>
            <a:pPr>
              <a:buNone/>
            </a:pPr>
            <a:r>
              <a:rPr lang="en-US" dirty="0" smtClean="0"/>
              <a:t> </a:t>
            </a:r>
            <a:endParaRPr lang="pl-PL" dirty="0" smtClean="0"/>
          </a:p>
          <a:p>
            <a:endParaRPr lang="pl-PL" dirty="0"/>
          </a:p>
        </p:txBody>
      </p:sp>
      <p:sp>
        <p:nvSpPr>
          <p:cNvPr id="4" name="Tytuł 3"/>
          <p:cNvSpPr>
            <a:spLocks noGrp="1"/>
          </p:cNvSpPr>
          <p:nvPr>
            <p:ph type="title"/>
          </p:nvPr>
        </p:nvSpPr>
        <p:spPr/>
        <p:txBody>
          <a:bodyPr>
            <a:normAutofit fontScale="90000"/>
          </a:bodyPr>
          <a:lstStyle/>
          <a:p>
            <a:pPr algn="ctr"/>
            <a:r>
              <a:rPr lang="pl-PL" dirty="0" smtClean="0"/>
              <a:t>Jack </a:t>
            </a:r>
            <a:r>
              <a:rPr lang="pl-PL" dirty="0" err="1" smtClean="0"/>
              <a:t>Tramiel</a:t>
            </a:r>
            <a:r>
              <a:rPr lang="pl-PL" dirty="0" smtClean="0"/>
              <a:t/>
            </a:r>
            <a:br>
              <a:rPr lang="pl-PL" dirty="0" smtClean="0"/>
            </a:br>
            <a:endParaRPr lang="pl-PL" dirty="0"/>
          </a:p>
        </p:txBody>
      </p:sp>
      <p:pic>
        <p:nvPicPr>
          <p:cNvPr id="5" name="Symbol zastępczy zawartości 4" descr="Znalezione obrazy dla zapytania jack tramiel"/>
          <p:cNvPicPr>
            <a:picLocks noGrp="1"/>
          </p:cNvPicPr>
          <p:nvPr>
            <p:ph sz="half"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57224" y="2214554"/>
            <a:ext cx="3214710" cy="285751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fontScale="40000" lnSpcReduction="20000"/>
          </a:bodyPr>
          <a:lstStyle/>
          <a:p>
            <a:pPr>
              <a:buNone/>
            </a:pPr>
            <a:r>
              <a:rPr lang="en-US" dirty="0" smtClean="0"/>
              <a:t> </a:t>
            </a:r>
            <a:endParaRPr lang="pl-PL" dirty="0" smtClean="0"/>
          </a:p>
          <a:p>
            <a:r>
              <a:rPr lang="en-US" sz="3800" dirty="0" smtClean="0"/>
              <a:t>Leo </a:t>
            </a:r>
            <a:r>
              <a:rPr lang="en-US" sz="3800" dirty="0" err="1" smtClean="0"/>
              <a:t>Gerstenzang</a:t>
            </a:r>
            <a:r>
              <a:rPr lang="en-US" sz="3800" dirty="0" smtClean="0"/>
              <a:t> (June 3, 1892 – 1 October, 1973) was a Polish born American who in 1923 invented the </a:t>
            </a:r>
            <a:r>
              <a:rPr lang="en-US" sz="3800" b="1" dirty="0" smtClean="0"/>
              <a:t>cotton swab or Q-Tips</a:t>
            </a:r>
            <a:r>
              <a:rPr lang="en-US" sz="3800" dirty="0" smtClean="0"/>
              <a:t>. His product, which he named "Baby Gays", went on to become one of the most widely sold brand names. There are many anecdotes about how </a:t>
            </a:r>
            <a:r>
              <a:rPr lang="en-US" sz="3800" dirty="0" err="1" smtClean="0"/>
              <a:t>Gerstenzang</a:t>
            </a:r>
            <a:r>
              <a:rPr lang="en-US" sz="3800" dirty="0" smtClean="0"/>
              <a:t> came to create this invention. One is: “One day in 1923, Leo </a:t>
            </a:r>
            <a:r>
              <a:rPr lang="en-US" sz="3800" dirty="0" err="1" smtClean="0"/>
              <a:t>Gerstenzang</a:t>
            </a:r>
            <a:r>
              <a:rPr lang="en-US" sz="3800" dirty="0" smtClean="0"/>
              <a:t> found himself watching his wife, </a:t>
            </a:r>
            <a:r>
              <a:rPr lang="en-US" sz="3800" dirty="0" err="1" smtClean="0"/>
              <a:t>Ziuta</a:t>
            </a:r>
            <a:r>
              <a:rPr lang="en-US" sz="3800" dirty="0" smtClean="0"/>
              <a:t>, applying cotton wads to toothpicks in an attempt to reach hard-to-clean areas. </a:t>
            </a:r>
            <a:r>
              <a:rPr lang="en-US" sz="3800" dirty="0" err="1" smtClean="0"/>
              <a:t>Gerstenzang</a:t>
            </a:r>
            <a:r>
              <a:rPr lang="en-US" sz="3800" dirty="0" smtClean="0"/>
              <a:t>, inspired, soon produced a one-piece cotton swab.”</a:t>
            </a:r>
            <a:endParaRPr lang="pl-PL" sz="3800" dirty="0" smtClean="0"/>
          </a:p>
        </p:txBody>
      </p:sp>
      <p:sp>
        <p:nvSpPr>
          <p:cNvPr id="4" name="Tytuł 3"/>
          <p:cNvSpPr>
            <a:spLocks noGrp="1"/>
          </p:cNvSpPr>
          <p:nvPr>
            <p:ph type="title"/>
          </p:nvPr>
        </p:nvSpPr>
        <p:spPr/>
        <p:txBody>
          <a:bodyPr>
            <a:normAutofit fontScale="90000"/>
          </a:bodyPr>
          <a:lstStyle/>
          <a:p>
            <a:pPr algn="ctr"/>
            <a:r>
              <a:rPr lang="pl-PL" dirty="0" smtClean="0"/>
              <a:t>Leo </a:t>
            </a:r>
            <a:r>
              <a:rPr lang="pl-PL" dirty="0" err="1" smtClean="0"/>
              <a:t>Gerstenzang</a:t>
            </a:r>
            <a:r>
              <a:rPr lang="pl-PL" dirty="0" smtClean="0"/>
              <a:t/>
            </a:r>
            <a:br>
              <a:rPr lang="pl-PL" dirty="0" smtClean="0"/>
            </a:br>
            <a:endParaRPr lang="pl-PL" dirty="0"/>
          </a:p>
        </p:txBody>
      </p:sp>
      <p:pic>
        <p:nvPicPr>
          <p:cNvPr id="5" name="Symbol zastępczy zawartości 4" descr="Znalezione obrazy dla zapytania Leo Gerstenzang"/>
          <p:cNvPicPr>
            <a:picLocks noGrp="1"/>
          </p:cNvPicPr>
          <p:nvPr>
            <p:ph sz="half" idx="1"/>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85786" y="1714488"/>
            <a:ext cx="3000396" cy="3643338"/>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fontScale="55000" lnSpcReduction="20000"/>
          </a:bodyPr>
          <a:lstStyle/>
          <a:p>
            <a:r>
              <a:rPr lang="en-US" dirty="0" smtClean="0"/>
              <a:t>Warner Bros </a:t>
            </a:r>
            <a:r>
              <a:rPr lang="pl-PL" dirty="0" err="1" smtClean="0"/>
              <a:t>is</a:t>
            </a:r>
            <a:r>
              <a:rPr lang="en-US" dirty="0" smtClean="0"/>
              <a:t> one of the world's largest producers and distributors of film and television productions. The factory was founded by the Warner brothers: Alberta (born 23.07.1884, </a:t>
            </a:r>
            <a:r>
              <a:rPr lang="en-US" dirty="0" err="1" smtClean="0"/>
              <a:t>Krasnosielc</a:t>
            </a:r>
            <a:r>
              <a:rPr lang="en-US" dirty="0" smtClean="0"/>
              <a:t>, d. 26.11.1967, Miami Beach, wives: Bessie </a:t>
            </a:r>
            <a:r>
              <a:rPr lang="en-US" dirty="0" err="1" smtClean="0"/>
              <a:t>Siegal</a:t>
            </a:r>
            <a:r>
              <a:rPr lang="en-US" dirty="0" smtClean="0"/>
              <a:t> (1925-1967), Bessie Krieger (1908-1923)), </a:t>
            </a:r>
            <a:r>
              <a:rPr lang="en-US" dirty="0" err="1" smtClean="0"/>
              <a:t>Sama</a:t>
            </a:r>
            <a:r>
              <a:rPr lang="en-US" dirty="0" smtClean="0"/>
              <a:t> (born 10.08.1887 </a:t>
            </a:r>
            <a:r>
              <a:rPr lang="en-US" dirty="0" err="1" smtClean="0"/>
              <a:t>Krasnosielc</a:t>
            </a:r>
            <a:r>
              <a:rPr lang="en-US" dirty="0" smtClean="0"/>
              <a:t>, d. 05.10.1927 in Los Angeles, wife of </a:t>
            </a:r>
            <a:r>
              <a:rPr lang="en-US" dirty="0" err="1" smtClean="0"/>
              <a:t>Lina</a:t>
            </a:r>
            <a:r>
              <a:rPr lang="en-US" dirty="0" smtClean="0"/>
              <a:t> </a:t>
            </a:r>
            <a:r>
              <a:rPr lang="en-US" dirty="0" err="1" smtClean="0"/>
              <a:t>Basquette</a:t>
            </a:r>
            <a:r>
              <a:rPr lang="en-US" dirty="0" smtClean="0"/>
              <a:t> (1925-1927) child of </a:t>
            </a:r>
            <a:r>
              <a:rPr lang="en-US" dirty="0" err="1" smtClean="0"/>
              <a:t>Lita</a:t>
            </a:r>
            <a:r>
              <a:rPr lang="en-US" dirty="0" smtClean="0"/>
              <a:t> Warner) and Harry (born 12.12.1881, </a:t>
            </a:r>
            <a:r>
              <a:rPr lang="en-US" dirty="0" err="1" smtClean="0"/>
              <a:t>Krasnosielc</a:t>
            </a:r>
            <a:r>
              <a:rPr lang="en-US" dirty="0" smtClean="0"/>
              <a:t>, d. 25.07.1958, Los Angeles, married to Rea Levinson (1907-1958)), a Polish Jewish immigrant born in </a:t>
            </a:r>
            <a:r>
              <a:rPr lang="en-US" dirty="0" err="1" smtClean="0"/>
              <a:t>Krasnoslec</a:t>
            </a:r>
            <a:r>
              <a:rPr lang="en-US" dirty="0" smtClean="0"/>
              <a:t>, </a:t>
            </a:r>
            <a:r>
              <a:rPr lang="en-US" dirty="0" err="1" smtClean="0"/>
              <a:t>Makowski</a:t>
            </a:r>
            <a:r>
              <a:rPr lang="en-US" dirty="0" smtClean="0"/>
              <a:t> District, </a:t>
            </a:r>
            <a:r>
              <a:rPr lang="en-US" dirty="0" err="1" smtClean="0"/>
              <a:t>Mazovia</a:t>
            </a:r>
            <a:r>
              <a:rPr lang="en-US" dirty="0" smtClean="0"/>
              <a:t>, as: Aaron, </a:t>
            </a:r>
            <a:r>
              <a:rPr lang="en-US" dirty="0" err="1" smtClean="0"/>
              <a:t>Szmul</a:t>
            </a:r>
            <a:r>
              <a:rPr lang="en-US" dirty="0" smtClean="0"/>
              <a:t>, </a:t>
            </a:r>
            <a:r>
              <a:rPr lang="en-US" dirty="0" err="1" smtClean="0"/>
              <a:t>Hirsz</a:t>
            </a:r>
            <a:r>
              <a:rPr lang="en-US" dirty="0" smtClean="0"/>
              <a:t> </a:t>
            </a:r>
            <a:r>
              <a:rPr lang="en-US" dirty="0" err="1" smtClean="0"/>
              <a:t>Wonsal</a:t>
            </a:r>
            <a:r>
              <a:rPr lang="en-US" dirty="0" smtClean="0"/>
              <a:t>, and Jack, born as </a:t>
            </a:r>
            <a:r>
              <a:rPr lang="en-US" dirty="0" err="1" smtClean="0"/>
              <a:t>Itzhak</a:t>
            </a:r>
            <a:r>
              <a:rPr lang="en-US" dirty="0" smtClean="0"/>
              <a:t> </a:t>
            </a:r>
            <a:r>
              <a:rPr lang="en-US" dirty="0" err="1" smtClean="0"/>
              <a:t>Wonsal</a:t>
            </a:r>
            <a:r>
              <a:rPr lang="en-US" dirty="0" smtClean="0"/>
              <a:t> in Canada. The brothers, pledging the family property: a horse named Bob and selling their father's watch, gained capital, which they used for the purchase of the projector.</a:t>
            </a:r>
            <a:endParaRPr lang="pl-PL" dirty="0" smtClean="0"/>
          </a:p>
          <a:p>
            <a:endParaRPr lang="pl-PL" dirty="0"/>
          </a:p>
        </p:txBody>
      </p:sp>
      <p:sp>
        <p:nvSpPr>
          <p:cNvPr id="4" name="Tytuł 3"/>
          <p:cNvSpPr>
            <a:spLocks noGrp="1"/>
          </p:cNvSpPr>
          <p:nvPr>
            <p:ph type="title"/>
          </p:nvPr>
        </p:nvSpPr>
        <p:spPr/>
        <p:txBody>
          <a:bodyPr>
            <a:normAutofit fontScale="90000"/>
          </a:bodyPr>
          <a:lstStyle/>
          <a:p>
            <a:pPr algn="ctr"/>
            <a:r>
              <a:rPr lang="pl-PL" dirty="0" smtClean="0"/>
              <a:t>Warner Bros</a:t>
            </a:r>
            <a:br>
              <a:rPr lang="pl-PL" dirty="0" smtClean="0"/>
            </a:br>
            <a:endParaRPr lang="pl-PL" dirty="0"/>
          </a:p>
        </p:txBody>
      </p:sp>
      <p:pic>
        <p:nvPicPr>
          <p:cNvPr id="5" name="Symbol zastępczy zawartości 4" descr="Znalezione obrazy dla zapytania bracia warner"/>
          <p:cNvPicPr>
            <a:picLocks noGrp="1"/>
          </p:cNvPicPr>
          <p:nvPr>
            <p:ph sz="half" idx="1"/>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2910" y="1714488"/>
            <a:ext cx="3357590" cy="3553631"/>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2910" y="571480"/>
            <a:ext cx="7772400" cy="1031148"/>
          </a:xfrm>
        </p:spPr>
        <p:txBody>
          <a:bodyPr/>
          <a:lstStyle/>
          <a:p>
            <a:pPr algn="ctr"/>
            <a:r>
              <a:rPr lang="pl-PL" dirty="0" err="1" smtClean="0">
                <a:solidFill>
                  <a:schemeClr val="tx2">
                    <a:lumMod val="50000"/>
                  </a:schemeClr>
                </a:solidFill>
              </a:rPr>
              <a:t>Actors</a:t>
            </a:r>
            <a:r>
              <a:rPr lang="pl-PL" dirty="0" smtClean="0">
                <a:solidFill>
                  <a:schemeClr val="tx2">
                    <a:lumMod val="50000"/>
                  </a:schemeClr>
                </a:solidFill>
              </a:rPr>
              <a:t> / </a:t>
            </a:r>
            <a:r>
              <a:rPr lang="pl-PL" dirty="0" err="1" smtClean="0">
                <a:solidFill>
                  <a:schemeClr val="tx2">
                    <a:lumMod val="50000"/>
                  </a:schemeClr>
                </a:solidFill>
              </a:rPr>
              <a:t>Actresses</a:t>
            </a:r>
            <a:endParaRPr lang="pl-PL" dirty="0">
              <a:solidFill>
                <a:schemeClr val="tx2">
                  <a:lumMod val="50000"/>
                </a:schemeClr>
              </a:solidFill>
            </a:endParaRPr>
          </a:p>
        </p:txBody>
      </p:sp>
      <p:pic>
        <p:nvPicPr>
          <p:cNvPr id="4" name="Obraz 3" descr="film.jpg"/>
          <p:cNvPicPr>
            <a:picLocks noChangeAspect="1"/>
          </p:cNvPicPr>
          <p:nvPr/>
        </p:nvPicPr>
        <p:blipFill>
          <a:blip r:embed="rId2"/>
          <a:stretch>
            <a:fillRect/>
          </a:stretch>
        </p:blipFill>
        <p:spPr>
          <a:xfrm>
            <a:off x="2786050" y="2500306"/>
            <a:ext cx="4822065" cy="321471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fontScale="47500" lnSpcReduction="20000"/>
          </a:bodyPr>
          <a:lstStyle/>
          <a:p>
            <a:r>
              <a:rPr lang="en-US" sz="2900" b="1" dirty="0" smtClean="0"/>
              <a:t>Scarlett Ingrid Johansson</a:t>
            </a:r>
            <a:r>
              <a:rPr lang="pl-PL" sz="2900" b="1" dirty="0" smtClean="0"/>
              <a:t> </a:t>
            </a:r>
            <a:r>
              <a:rPr lang="pl-PL" sz="2900" dirty="0" smtClean="0"/>
              <a:t>was </a:t>
            </a:r>
            <a:r>
              <a:rPr lang="en-US" sz="2900" dirty="0" smtClean="0"/>
              <a:t>born November 22, 1984</a:t>
            </a:r>
            <a:r>
              <a:rPr lang="pl-PL" sz="2900" dirty="0" smtClean="0"/>
              <a:t> </a:t>
            </a:r>
            <a:r>
              <a:rPr lang="pl-PL" sz="2900" dirty="0" err="1" smtClean="0"/>
              <a:t>in</a:t>
            </a:r>
            <a:r>
              <a:rPr lang="pl-PL" sz="2900" dirty="0" smtClean="0"/>
              <a:t> New York City.</a:t>
            </a:r>
          </a:p>
          <a:p>
            <a:endParaRPr lang="pl-PL" sz="2900" dirty="0" smtClean="0"/>
          </a:p>
          <a:p>
            <a:r>
              <a:rPr lang="pl-PL" sz="2900" dirty="0" err="1" smtClean="0"/>
              <a:t>She</a:t>
            </a:r>
            <a:r>
              <a:rPr lang="en-US" sz="2900" dirty="0" smtClean="0"/>
              <a:t> is an American actress and singer.</a:t>
            </a:r>
            <a:endParaRPr lang="pl-PL" sz="2900" dirty="0" smtClean="0"/>
          </a:p>
          <a:p>
            <a:endParaRPr lang="pl-PL" sz="2900" dirty="0" smtClean="0"/>
          </a:p>
          <a:p>
            <a:r>
              <a:rPr lang="en-US" sz="2900" dirty="0" smtClean="0"/>
              <a:t>Scarlett has a daughter with her </a:t>
            </a:r>
            <a:endParaRPr lang="pl-PL" sz="2900" dirty="0" smtClean="0"/>
          </a:p>
          <a:p>
            <a:r>
              <a:rPr lang="en-US" sz="2900" dirty="0" smtClean="0"/>
              <a:t>former husband, </a:t>
            </a:r>
            <a:r>
              <a:rPr lang="en-US" sz="2900" dirty="0" err="1" smtClean="0"/>
              <a:t>Romain</a:t>
            </a:r>
            <a:r>
              <a:rPr lang="en-US" sz="2900" dirty="0" smtClean="0"/>
              <a:t> </a:t>
            </a:r>
            <a:r>
              <a:rPr lang="en-US" sz="2900" dirty="0" err="1" smtClean="0"/>
              <a:t>Dauriac</a:t>
            </a:r>
            <a:r>
              <a:rPr lang="en-US" sz="2900" dirty="0" smtClean="0"/>
              <a:t>.</a:t>
            </a:r>
            <a:endParaRPr lang="pl-PL" sz="2900" dirty="0" smtClean="0"/>
          </a:p>
          <a:p>
            <a:r>
              <a:rPr lang="en-US" sz="2900" dirty="0" smtClean="0"/>
              <a:t>Scarlett’s mother, who is American-born, is </a:t>
            </a:r>
            <a:r>
              <a:rPr lang="en-US" sz="2900" b="1" dirty="0" smtClean="0"/>
              <a:t>Polish Jewish</a:t>
            </a:r>
            <a:endParaRPr lang="pl-PL" sz="2900" b="1" dirty="0" smtClean="0"/>
          </a:p>
          <a:p>
            <a:r>
              <a:rPr lang="en-US" sz="2900" dirty="0" smtClean="0"/>
              <a:t>Scarlett’s great-great-uncle </a:t>
            </a:r>
            <a:r>
              <a:rPr lang="en-US" sz="2900" dirty="0" err="1" smtClean="0"/>
              <a:t>Mosze</a:t>
            </a:r>
            <a:r>
              <a:rPr lang="en-US" sz="2900" dirty="0" smtClean="0"/>
              <a:t> </a:t>
            </a:r>
            <a:r>
              <a:rPr lang="en-US" sz="2900" dirty="0" err="1" smtClean="0"/>
              <a:t>Szlamberg</a:t>
            </a:r>
            <a:r>
              <a:rPr lang="en-US" sz="2900" dirty="0" smtClean="0"/>
              <a:t>, was killed in the Holocaust in Poland, along with at least two of his children, </a:t>
            </a:r>
            <a:r>
              <a:rPr lang="en-US" sz="2900" dirty="0" err="1" smtClean="0"/>
              <a:t>Zlata</a:t>
            </a:r>
            <a:r>
              <a:rPr lang="en-US" sz="2900" dirty="0" smtClean="0"/>
              <a:t> and </a:t>
            </a:r>
            <a:r>
              <a:rPr lang="en-US" sz="2900" dirty="0" err="1" smtClean="0"/>
              <a:t>Mandlit</a:t>
            </a:r>
            <a:r>
              <a:rPr lang="en-US" sz="2900" dirty="0" smtClean="0"/>
              <a:t>.</a:t>
            </a:r>
            <a:endParaRPr lang="pl-PL" sz="2900" dirty="0" smtClean="0"/>
          </a:p>
          <a:p>
            <a:r>
              <a:rPr lang="pl-PL" sz="2900" dirty="0" err="1" smtClean="0"/>
              <a:t>After</a:t>
            </a:r>
            <a:r>
              <a:rPr lang="pl-PL" sz="2900" dirty="0" smtClean="0"/>
              <a:t> </a:t>
            </a:r>
            <a:r>
              <a:rPr lang="pl-PL" sz="2900" dirty="0" err="1" smtClean="0"/>
              <a:t>World</a:t>
            </a:r>
            <a:r>
              <a:rPr lang="pl-PL" sz="2900" dirty="0" smtClean="0"/>
              <a:t> War II, </a:t>
            </a:r>
            <a:r>
              <a:rPr lang="pl-PL" sz="2900" dirty="0" err="1" smtClean="0"/>
              <a:t>Scarlett’s</a:t>
            </a:r>
            <a:r>
              <a:rPr lang="pl-PL" sz="2900" dirty="0" smtClean="0"/>
              <a:t> </a:t>
            </a:r>
            <a:r>
              <a:rPr lang="pl-PL" sz="2900" dirty="0" err="1" smtClean="0"/>
              <a:t>family</a:t>
            </a:r>
            <a:r>
              <a:rPr lang="pl-PL" sz="2900" dirty="0" smtClean="0"/>
              <a:t> </a:t>
            </a:r>
            <a:r>
              <a:rPr lang="pl-PL" sz="2900" dirty="0" err="1" smtClean="0"/>
              <a:t>moved</a:t>
            </a:r>
            <a:r>
              <a:rPr lang="pl-PL" sz="2900" dirty="0" smtClean="0"/>
              <a:t> </a:t>
            </a:r>
            <a:r>
              <a:rPr lang="pl-PL" sz="2900" dirty="0" err="1" smtClean="0"/>
              <a:t>from</a:t>
            </a:r>
            <a:r>
              <a:rPr lang="pl-PL" sz="2900" dirty="0" smtClean="0"/>
              <a:t> Poland to USA</a:t>
            </a:r>
          </a:p>
          <a:p>
            <a:r>
              <a:rPr lang="pl-PL" sz="2900" dirty="0" err="1" smtClean="0"/>
              <a:t>Scarlett</a:t>
            </a:r>
            <a:r>
              <a:rPr lang="pl-PL" sz="2900" dirty="0" smtClean="0"/>
              <a:t> </a:t>
            </a:r>
            <a:r>
              <a:rPr lang="pl-PL" sz="2900" dirty="0" err="1" smtClean="0"/>
              <a:t>discovered</a:t>
            </a:r>
            <a:r>
              <a:rPr lang="pl-PL" sz="2900" dirty="0" smtClean="0"/>
              <a:t> </a:t>
            </a:r>
            <a:r>
              <a:rPr lang="pl-PL" sz="2900" dirty="0" err="1" smtClean="0"/>
              <a:t>her</a:t>
            </a:r>
            <a:r>
              <a:rPr lang="pl-PL" sz="2900" dirty="0" smtClean="0"/>
              <a:t> </a:t>
            </a:r>
            <a:r>
              <a:rPr lang="pl-PL" sz="2900" dirty="0" err="1" smtClean="0"/>
              <a:t>Polish</a:t>
            </a:r>
            <a:r>
              <a:rPr lang="pl-PL" sz="2900" dirty="0" smtClean="0"/>
              <a:t> </a:t>
            </a:r>
            <a:r>
              <a:rPr lang="pl-PL" sz="2900" dirty="0" err="1" smtClean="0"/>
              <a:t>roots</a:t>
            </a:r>
            <a:r>
              <a:rPr lang="pl-PL" sz="2900" dirty="0" smtClean="0"/>
              <a:t> </a:t>
            </a:r>
            <a:r>
              <a:rPr lang="pl-PL" sz="2900" dirty="0" err="1" smtClean="0"/>
              <a:t>in</a:t>
            </a:r>
            <a:r>
              <a:rPr lang="pl-PL" sz="2900" dirty="0" smtClean="0"/>
              <a:t> TV program </a:t>
            </a:r>
            <a:r>
              <a:rPr lang="pl-PL" sz="2900" b="1" dirty="0" smtClean="0"/>
              <a:t>„</a:t>
            </a:r>
            <a:r>
              <a:rPr lang="pl-PL" sz="2900" b="1" dirty="0" err="1" smtClean="0"/>
              <a:t>Finding</a:t>
            </a:r>
            <a:r>
              <a:rPr lang="pl-PL" sz="2900" b="1" dirty="0" smtClean="0"/>
              <a:t> </a:t>
            </a:r>
            <a:r>
              <a:rPr lang="pl-PL" sz="2900" b="1" dirty="0" err="1" smtClean="0"/>
              <a:t>your</a:t>
            </a:r>
            <a:r>
              <a:rPr lang="pl-PL" sz="2900" b="1" dirty="0" smtClean="0"/>
              <a:t> </a:t>
            </a:r>
            <a:r>
              <a:rPr lang="pl-PL" sz="2900" b="1" dirty="0" err="1" smtClean="0"/>
              <a:t>roots</a:t>
            </a:r>
            <a:r>
              <a:rPr lang="pl-PL" sz="2900" dirty="0" smtClean="0"/>
              <a:t>” and </a:t>
            </a:r>
            <a:r>
              <a:rPr lang="pl-PL" sz="2900" dirty="0" err="1" smtClean="0"/>
              <a:t>after</a:t>
            </a:r>
            <a:r>
              <a:rPr lang="pl-PL" sz="2900" dirty="0" smtClean="0"/>
              <a:t> </a:t>
            </a:r>
            <a:r>
              <a:rPr lang="pl-PL" sz="2900" dirty="0" err="1" smtClean="0"/>
              <a:t>that</a:t>
            </a:r>
            <a:r>
              <a:rPr lang="pl-PL" sz="2900" dirty="0" smtClean="0"/>
              <a:t> </a:t>
            </a:r>
            <a:r>
              <a:rPr lang="pl-PL" sz="2900" dirty="0" err="1" smtClean="0"/>
              <a:t>she</a:t>
            </a:r>
            <a:r>
              <a:rPr lang="pl-PL" sz="2900" dirty="0" smtClean="0"/>
              <a:t> </a:t>
            </a:r>
            <a:r>
              <a:rPr lang="pl-PL" sz="2900" dirty="0" err="1" smtClean="0"/>
              <a:t>told</a:t>
            </a:r>
            <a:r>
              <a:rPr lang="pl-PL" sz="2900" dirty="0" smtClean="0"/>
              <a:t> </a:t>
            </a:r>
            <a:r>
              <a:rPr lang="pl-PL" sz="2900" dirty="0" err="1" smtClean="0"/>
              <a:t>that</a:t>
            </a:r>
            <a:r>
              <a:rPr lang="pl-PL" sz="2900" dirty="0" smtClean="0"/>
              <a:t> </a:t>
            </a:r>
            <a:r>
              <a:rPr lang="pl-PL" sz="2900" dirty="0" err="1" smtClean="0"/>
              <a:t>tragic</a:t>
            </a:r>
            <a:r>
              <a:rPr lang="pl-PL" sz="2900" dirty="0" smtClean="0"/>
              <a:t> </a:t>
            </a:r>
            <a:r>
              <a:rPr lang="pl-PL" sz="2900" dirty="0" err="1" smtClean="0"/>
              <a:t>information</a:t>
            </a:r>
            <a:r>
              <a:rPr lang="pl-PL" sz="2900" dirty="0" smtClean="0"/>
              <a:t> </a:t>
            </a:r>
            <a:r>
              <a:rPr lang="pl-PL" sz="2900" dirty="0" err="1" smtClean="0"/>
              <a:t>made</a:t>
            </a:r>
            <a:r>
              <a:rPr lang="pl-PL" sz="2900" dirty="0" smtClean="0"/>
              <a:t> </a:t>
            </a:r>
            <a:r>
              <a:rPr lang="pl-PL" sz="2900" dirty="0" err="1" smtClean="0"/>
              <a:t>her</a:t>
            </a:r>
            <a:r>
              <a:rPr lang="pl-PL" sz="2900" dirty="0" smtClean="0"/>
              <a:t> </a:t>
            </a:r>
            <a:r>
              <a:rPr lang="pl-PL" sz="2900" dirty="0" err="1" smtClean="0"/>
              <a:t>closer</a:t>
            </a:r>
            <a:r>
              <a:rPr lang="pl-PL" sz="2900" dirty="0" smtClean="0"/>
              <a:t> </a:t>
            </a:r>
            <a:r>
              <a:rPr lang="pl-PL" sz="2900" dirty="0" err="1" smtClean="0"/>
              <a:t>with</a:t>
            </a:r>
            <a:r>
              <a:rPr lang="pl-PL" sz="2900" dirty="0" smtClean="0"/>
              <a:t> </a:t>
            </a:r>
            <a:r>
              <a:rPr lang="pl-PL" sz="2900" dirty="0" err="1" smtClean="0"/>
              <a:t>her</a:t>
            </a:r>
            <a:r>
              <a:rPr lang="pl-PL" sz="2900" dirty="0" smtClean="0"/>
              <a:t> </a:t>
            </a:r>
            <a:r>
              <a:rPr lang="pl-PL" sz="2900" dirty="0" err="1" smtClean="0"/>
              <a:t>family</a:t>
            </a:r>
            <a:endParaRPr lang="pl-PL" sz="2900" dirty="0" smtClean="0"/>
          </a:p>
          <a:p>
            <a:endParaRPr lang="pl-PL" dirty="0"/>
          </a:p>
        </p:txBody>
      </p:sp>
      <p:sp>
        <p:nvSpPr>
          <p:cNvPr id="4" name="Tytuł 3"/>
          <p:cNvSpPr>
            <a:spLocks noGrp="1"/>
          </p:cNvSpPr>
          <p:nvPr>
            <p:ph type="title"/>
          </p:nvPr>
        </p:nvSpPr>
        <p:spPr/>
        <p:txBody>
          <a:bodyPr/>
          <a:lstStyle/>
          <a:p>
            <a:pPr algn="ctr"/>
            <a:r>
              <a:rPr lang="pl-PL" dirty="0" err="1" smtClean="0"/>
              <a:t>Scarlett</a:t>
            </a:r>
            <a:r>
              <a:rPr lang="pl-PL" dirty="0" smtClean="0"/>
              <a:t> </a:t>
            </a:r>
            <a:r>
              <a:rPr lang="pl-PL" dirty="0" err="1" smtClean="0"/>
              <a:t>Johansson</a:t>
            </a:r>
            <a:endParaRPr lang="pl-PL" dirty="0"/>
          </a:p>
        </p:txBody>
      </p:sp>
      <p:pic>
        <p:nvPicPr>
          <p:cNvPr id="5" name="Symbol zastępczy zawartości 11">
            <a:extLst>
              <a:ext uri="{FF2B5EF4-FFF2-40B4-BE49-F238E27FC236}">
                <a16:creationId xmlns:a16="http://schemas.microsoft.com/office/drawing/2014/main" xmlns="" id="{F7820AED-81C2-42EB-B868-AE0FB7504800}"/>
              </a:ext>
            </a:extLst>
          </p:cNvPr>
          <p:cNvPicPr>
            <a:picLocks noGrp="1" noChangeAspect="1"/>
          </p:cNvPicPr>
          <p:nvPr>
            <p:ph sz="half" idx="1"/>
          </p:nvPr>
        </p:nvPicPr>
        <p:blipFill>
          <a:blip r:embed="rId2"/>
          <a:stretch>
            <a:fillRect/>
          </a:stretch>
        </p:blipFill>
        <p:spPr>
          <a:xfrm>
            <a:off x="800413" y="1481138"/>
            <a:ext cx="3352173" cy="452596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fontScale="47500" lnSpcReduction="20000"/>
          </a:bodyPr>
          <a:lstStyle/>
          <a:p>
            <a:r>
              <a:rPr lang="en-US" b="1" dirty="0" err="1" smtClean="0"/>
              <a:t>Pawel</a:t>
            </a:r>
            <a:r>
              <a:rPr lang="en-US" b="1" dirty="0" smtClean="0"/>
              <a:t> Tomasz </a:t>
            </a:r>
            <a:r>
              <a:rPr lang="en-US" b="1" dirty="0" err="1" smtClean="0"/>
              <a:t>Wasilewski</a:t>
            </a:r>
            <a:r>
              <a:rPr lang="en-US" dirty="0" smtClean="0"/>
              <a:t> </a:t>
            </a:r>
            <a:r>
              <a:rPr lang="pl-PL" dirty="0" smtClean="0"/>
              <a:t>was </a:t>
            </a:r>
            <a:r>
              <a:rPr lang="en-US" dirty="0" smtClean="0"/>
              <a:t>born July 23, 1982</a:t>
            </a:r>
            <a:r>
              <a:rPr lang="pl-PL" dirty="0" smtClean="0"/>
              <a:t>.</a:t>
            </a:r>
          </a:p>
          <a:p>
            <a:endParaRPr lang="pl-PL" dirty="0" smtClean="0"/>
          </a:p>
          <a:p>
            <a:r>
              <a:rPr lang="pl-PL" dirty="0" smtClean="0"/>
              <a:t>He</a:t>
            </a:r>
            <a:r>
              <a:rPr lang="en-US" dirty="0" smtClean="0"/>
              <a:t> known professionally as </a:t>
            </a:r>
            <a:r>
              <a:rPr lang="en-US" b="1" dirty="0" smtClean="0"/>
              <a:t>Paul Wesley</a:t>
            </a:r>
            <a:r>
              <a:rPr lang="en-US" dirty="0" smtClean="0"/>
              <a:t> and formerly as </a:t>
            </a:r>
            <a:r>
              <a:rPr lang="en-US" b="1" dirty="0" smtClean="0"/>
              <a:t>Paul </a:t>
            </a:r>
            <a:r>
              <a:rPr lang="en-US" b="1" dirty="0" err="1" smtClean="0"/>
              <a:t>Wasilewski</a:t>
            </a:r>
            <a:r>
              <a:rPr lang="pl-PL" b="1" dirty="0" smtClean="0"/>
              <a:t>.</a:t>
            </a:r>
          </a:p>
          <a:p>
            <a:endParaRPr lang="pl-PL" dirty="0" smtClean="0"/>
          </a:p>
          <a:p>
            <a:r>
              <a:rPr lang="pl-PL" dirty="0" smtClean="0"/>
              <a:t>He </a:t>
            </a:r>
            <a:r>
              <a:rPr lang="en-US" dirty="0" smtClean="0"/>
              <a:t>is an American actor, director, and producer.</a:t>
            </a:r>
            <a:endParaRPr lang="pl-PL" dirty="0" smtClean="0"/>
          </a:p>
          <a:p>
            <a:r>
              <a:rPr lang="en-US" dirty="0" smtClean="0"/>
              <a:t>Wesley was born in New </a:t>
            </a:r>
            <a:r>
              <a:rPr lang="en-US" dirty="0" err="1" smtClean="0"/>
              <a:t>Brunswic</a:t>
            </a:r>
            <a:r>
              <a:rPr lang="pl-PL" dirty="0" smtClean="0"/>
              <a:t>k,</a:t>
            </a:r>
            <a:r>
              <a:rPr lang="en-US" dirty="0" smtClean="0"/>
              <a:t> New Jersey, to Polish parents Tomasz and </a:t>
            </a:r>
            <a:r>
              <a:rPr lang="en-US" dirty="0" err="1" smtClean="0"/>
              <a:t>Agnieszka</a:t>
            </a:r>
            <a:r>
              <a:rPr lang="en-US" dirty="0" smtClean="0"/>
              <a:t> </a:t>
            </a:r>
            <a:r>
              <a:rPr lang="en-US" dirty="0" err="1" smtClean="0"/>
              <a:t>Wasilewski</a:t>
            </a:r>
            <a:r>
              <a:rPr lang="en-US" dirty="0" smtClean="0"/>
              <a:t>, and grew up in Marlboro Township, New Jersey. He has one older sister, Monika </a:t>
            </a:r>
            <a:r>
              <a:rPr lang="en-US" dirty="0" err="1" smtClean="0"/>
              <a:t>Emara</a:t>
            </a:r>
            <a:r>
              <a:rPr lang="en-US" dirty="0" smtClean="0"/>
              <a:t> (née </a:t>
            </a:r>
            <a:r>
              <a:rPr lang="en-US" dirty="0" err="1" smtClean="0"/>
              <a:t>Wasilewski</a:t>
            </a:r>
            <a:r>
              <a:rPr lang="en-US" dirty="0" smtClean="0"/>
              <a:t>) and two younger sisters, Leah and Julia </a:t>
            </a:r>
            <a:r>
              <a:rPr lang="en-US" dirty="0" err="1" smtClean="0"/>
              <a:t>Wasilewski</a:t>
            </a:r>
            <a:r>
              <a:rPr lang="en-US" dirty="0" smtClean="0"/>
              <a:t>.</a:t>
            </a:r>
          </a:p>
          <a:p>
            <a:r>
              <a:rPr lang="en-US" dirty="0" smtClean="0"/>
              <a:t>In addition to English, he speaks Polish, having spent four months every year in Poland until the age of 16.</a:t>
            </a:r>
            <a:endParaRPr lang="pl-PL" dirty="0" smtClean="0"/>
          </a:p>
          <a:p>
            <a:r>
              <a:rPr lang="pl-PL" dirty="0" smtClean="0"/>
              <a:t>He </a:t>
            </a:r>
            <a:r>
              <a:rPr lang="pl-PL" dirty="0" err="1" smtClean="0"/>
              <a:t>often</a:t>
            </a:r>
            <a:r>
              <a:rPr lang="pl-PL" dirty="0" smtClean="0"/>
              <a:t> </a:t>
            </a:r>
            <a:r>
              <a:rPr lang="pl-PL" dirty="0" err="1" smtClean="0"/>
              <a:t>visits</a:t>
            </a:r>
            <a:r>
              <a:rPr lang="pl-PL" dirty="0" smtClean="0"/>
              <a:t> his </a:t>
            </a:r>
            <a:r>
              <a:rPr lang="pl-PL" dirty="0" err="1" smtClean="0"/>
              <a:t>grandparaents</a:t>
            </a:r>
            <a:r>
              <a:rPr lang="pl-PL" dirty="0" smtClean="0"/>
              <a:t> </a:t>
            </a:r>
            <a:r>
              <a:rPr lang="pl-PL" dirty="0" err="1" smtClean="0"/>
              <a:t>in</a:t>
            </a:r>
            <a:r>
              <a:rPr lang="pl-PL" dirty="0" smtClean="0"/>
              <a:t> Poland </a:t>
            </a:r>
            <a:r>
              <a:rPr lang="pl-PL" dirty="0" err="1" smtClean="0"/>
              <a:t>in</a:t>
            </a:r>
            <a:r>
              <a:rPr lang="pl-PL" dirty="0" smtClean="0"/>
              <a:t> Warsaw </a:t>
            </a:r>
            <a:r>
              <a:rPr lang="pl-PL" dirty="0" err="1" smtClean="0"/>
              <a:t>with</a:t>
            </a:r>
            <a:r>
              <a:rPr lang="pl-PL" dirty="0" smtClean="0"/>
              <a:t> his </a:t>
            </a:r>
            <a:r>
              <a:rPr lang="pl-PL" dirty="0" err="1" smtClean="0"/>
              <a:t>mother</a:t>
            </a:r>
            <a:r>
              <a:rPr lang="pl-PL" dirty="0" smtClean="0"/>
              <a:t>.</a:t>
            </a:r>
          </a:p>
          <a:p>
            <a:endParaRPr lang="pl-PL" dirty="0"/>
          </a:p>
        </p:txBody>
      </p:sp>
      <p:sp>
        <p:nvSpPr>
          <p:cNvPr id="4" name="Tytuł 3"/>
          <p:cNvSpPr>
            <a:spLocks noGrp="1"/>
          </p:cNvSpPr>
          <p:nvPr>
            <p:ph type="title"/>
          </p:nvPr>
        </p:nvSpPr>
        <p:spPr/>
        <p:txBody>
          <a:bodyPr/>
          <a:lstStyle/>
          <a:p>
            <a:pPr algn="ctr"/>
            <a:r>
              <a:rPr lang="pl-PL" dirty="0" smtClean="0"/>
              <a:t>Paul </a:t>
            </a:r>
            <a:r>
              <a:rPr lang="pl-PL" dirty="0" err="1" smtClean="0"/>
              <a:t>Weasley</a:t>
            </a:r>
            <a:endParaRPr lang="pl-PL" dirty="0"/>
          </a:p>
        </p:txBody>
      </p:sp>
      <p:pic>
        <p:nvPicPr>
          <p:cNvPr id="5" name="Symbol zastępczy zawartości 4">
            <a:extLst>
              <a:ext uri="{FF2B5EF4-FFF2-40B4-BE49-F238E27FC236}">
                <a16:creationId xmlns:a16="http://schemas.microsoft.com/office/drawing/2014/main" xmlns="" id="{AB7C48DD-A37C-4CBA-870F-509D7A32BFEF}"/>
              </a:ext>
            </a:extLst>
          </p:cNvPr>
          <p:cNvPicPr>
            <a:picLocks noGrp="1" noChangeAspect="1"/>
          </p:cNvPicPr>
          <p:nvPr>
            <p:ph sz="half" idx="1"/>
          </p:nvPr>
        </p:nvPicPr>
        <p:blipFill>
          <a:blip r:embed="rId2" cstate="print"/>
          <a:stretch>
            <a:fillRect/>
          </a:stretch>
        </p:blipFill>
        <p:spPr>
          <a:xfrm>
            <a:off x="571472" y="357166"/>
            <a:ext cx="1625139" cy="2403852"/>
          </a:xfrm>
        </p:spPr>
      </p:pic>
      <p:pic>
        <p:nvPicPr>
          <p:cNvPr id="6" name="Obraz 5">
            <a:extLst>
              <a:ext uri="{FF2B5EF4-FFF2-40B4-BE49-F238E27FC236}">
                <a16:creationId xmlns:a16="http://schemas.microsoft.com/office/drawing/2014/main" xmlns="" id="{D492386D-4A62-4B79-B768-A80BE57C107E}"/>
              </a:ext>
            </a:extLst>
          </p:cNvPr>
          <p:cNvPicPr>
            <a:picLocks noChangeAspect="1"/>
          </p:cNvPicPr>
          <p:nvPr/>
        </p:nvPicPr>
        <p:blipFill>
          <a:blip r:embed="rId3"/>
          <a:stretch>
            <a:fillRect/>
          </a:stretch>
        </p:blipFill>
        <p:spPr>
          <a:xfrm>
            <a:off x="2071670" y="2714620"/>
            <a:ext cx="2611038" cy="35719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fontScale="62500" lnSpcReduction="20000"/>
          </a:bodyPr>
          <a:lstStyle/>
          <a:p>
            <a:r>
              <a:rPr lang="en-US" b="1" dirty="0" smtClean="0"/>
              <a:t>Peter Michael Falk</a:t>
            </a:r>
            <a:r>
              <a:rPr lang="en-US" dirty="0" smtClean="0"/>
              <a:t> </a:t>
            </a:r>
            <a:r>
              <a:rPr lang="pl-PL" dirty="0" smtClean="0"/>
              <a:t>was </a:t>
            </a:r>
            <a:r>
              <a:rPr lang="pl-PL" dirty="0" err="1" smtClean="0"/>
              <a:t>born</a:t>
            </a:r>
            <a:r>
              <a:rPr lang="en-US" dirty="0" smtClean="0"/>
              <a:t> September 16, 1927</a:t>
            </a:r>
            <a:r>
              <a:rPr lang="pl-PL" dirty="0" smtClean="0"/>
              <a:t> and </a:t>
            </a:r>
            <a:r>
              <a:rPr lang="pl-PL" dirty="0" err="1" smtClean="0"/>
              <a:t>died</a:t>
            </a:r>
            <a:r>
              <a:rPr lang="pl-PL" dirty="0" smtClean="0"/>
              <a:t> </a:t>
            </a:r>
            <a:r>
              <a:rPr lang="en-US" dirty="0" smtClean="0"/>
              <a:t>June 23, 201</a:t>
            </a:r>
            <a:r>
              <a:rPr lang="pl-PL" dirty="0" smtClean="0"/>
              <a:t>1.</a:t>
            </a:r>
          </a:p>
          <a:p>
            <a:endParaRPr lang="pl-PL" dirty="0" smtClean="0"/>
          </a:p>
          <a:p>
            <a:r>
              <a:rPr lang="pl-PL" dirty="0" smtClean="0"/>
              <a:t>He</a:t>
            </a:r>
            <a:r>
              <a:rPr lang="en-US" dirty="0" smtClean="0"/>
              <a:t> was an American actor</a:t>
            </a:r>
            <a:r>
              <a:rPr lang="pl-PL" dirty="0" smtClean="0"/>
              <a:t>.</a:t>
            </a:r>
          </a:p>
          <a:p>
            <a:r>
              <a:rPr lang="en-US" dirty="0" smtClean="0"/>
              <a:t>Both of his parents were Jewish, coming from </a:t>
            </a:r>
            <a:r>
              <a:rPr lang="en-US" dirty="0" err="1" smtClean="0"/>
              <a:t>Pola</a:t>
            </a:r>
            <a:r>
              <a:rPr lang="pl-PL" dirty="0" smtClean="0"/>
              <a:t>n</a:t>
            </a:r>
            <a:r>
              <a:rPr lang="en-US" dirty="0" smtClean="0"/>
              <a:t>d and Russia</a:t>
            </a:r>
            <a:r>
              <a:rPr lang="pl-PL" dirty="0" smtClean="0"/>
              <a:t> </a:t>
            </a:r>
            <a:r>
              <a:rPr lang="en-US" dirty="0" smtClean="0"/>
              <a:t>on his father's side and from Hungary and </a:t>
            </a:r>
            <a:r>
              <a:rPr lang="pl-PL" dirty="0" err="1" smtClean="0"/>
              <a:t>Labowa</a:t>
            </a:r>
            <a:r>
              <a:rPr lang="en-US" dirty="0" smtClean="0"/>
              <a:t>, </a:t>
            </a:r>
            <a:r>
              <a:rPr lang="en-US" dirty="0" err="1" smtClean="0"/>
              <a:t>Nowy</a:t>
            </a:r>
            <a:r>
              <a:rPr lang="en-US" dirty="0" smtClean="0"/>
              <a:t> </a:t>
            </a:r>
            <a:r>
              <a:rPr lang="en-US" dirty="0" err="1" smtClean="0"/>
              <a:t>Sacz</a:t>
            </a:r>
            <a:r>
              <a:rPr lang="en-US" dirty="0" smtClean="0"/>
              <a:t>, Poland, on his mother's side</a:t>
            </a:r>
            <a:r>
              <a:rPr lang="pl-PL" dirty="0" smtClean="0"/>
              <a:t>.</a:t>
            </a:r>
          </a:p>
          <a:p>
            <a:r>
              <a:rPr lang="en-US" dirty="0" smtClean="0"/>
              <a:t>Falk's mother is Russian and his father was Polish, with a mix of Hungarian and Czech further back in their ancestry. So, contrary to Falk's public image, he is not an Italian but a mixture of very hardy Eastern European stock.</a:t>
            </a:r>
            <a:endParaRPr lang="pl-PL" dirty="0" smtClean="0"/>
          </a:p>
          <a:p>
            <a:endParaRPr lang="pl-PL" dirty="0"/>
          </a:p>
        </p:txBody>
      </p:sp>
      <p:sp>
        <p:nvSpPr>
          <p:cNvPr id="4" name="Tytuł 3"/>
          <p:cNvSpPr>
            <a:spLocks noGrp="1"/>
          </p:cNvSpPr>
          <p:nvPr>
            <p:ph type="title"/>
          </p:nvPr>
        </p:nvSpPr>
        <p:spPr/>
        <p:txBody>
          <a:bodyPr/>
          <a:lstStyle/>
          <a:p>
            <a:pPr algn="ctr"/>
            <a:r>
              <a:rPr lang="pl-PL" dirty="0" smtClean="0"/>
              <a:t>Peter Falk</a:t>
            </a:r>
            <a:endParaRPr lang="pl-PL" dirty="0"/>
          </a:p>
        </p:txBody>
      </p:sp>
      <p:pic>
        <p:nvPicPr>
          <p:cNvPr id="5" name="Symbol zastępczy zawartości 4">
            <a:extLst>
              <a:ext uri="{FF2B5EF4-FFF2-40B4-BE49-F238E27FC236}">
                <a16:creationId xmlns:a16="http://schemas.microsoft.com/office/drawing/2014/main" xmlns="" id="{5CD677CB-7564-4EEC-A316-322C9B6EF6B8}"/>
              </a:ext>
            </a:extLst>
          </p:cNvPr>
          <p:cNvPicPr>
            <a:picLocks noGrp="1" noChangeAspect="1"/>
          </p:cNvPicPr>
          <p:nvPr>
            <p:ph sz="half" idx="1"/>
          </p:nvPr>
        </p:nvPicPr>
        <p:blipFill>
          <a:blip r:embed="rId2"/>
          <a:stretch>
            <a:fillRect/>
          </a:stretch>
        </p:blipFill>
        <p:spPr>
          <a:xfrm>
            <a:off x="457200" y="1724819"/>
            <a:ext cx="4038600" cy="4038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5786" y="1000108"/>
            <a:ext cx="7772400" cy="1042982"/>
          </a:xfrm>
        </p:spPr>
        <p:txBody>
          <a:bodyPr>
            <a:normAutofit/>
          </a:bodyPr>
          <a:lstStyle/>
          <a:p>
            <a:pPr algn="ctr"/>
            <a:r>
              <a:rPr lang="pl-PL" sz="5400" dirty="0" err="1" smtClean="0">
                <a:solidFill>
                  <a:schemeClr val="tx2">
                    <a:lumMod val="50000"/>
                  </a:schemeClr>
                </a:solidFill>
              </a:rPr>
              <a:t>Historical</a:t>
            </a:r>
            <a:r>
              <a:rPr lang="pl-PL" sz="5400" dirty="0" smtClean="0">
                <a:solidFill>
                  <a:schemeClr val="tx2">
                    <a:lumMod val="50000"/>
                  </a:schemeClr>
                </a:solidFill>
              </a:rPr>
              <a:t> </a:t>
            </a:r>
            <a:r>
              <a:rPr lang="pl-PL" sz="5400" dirty="0" err="1" smtClean="0">
                <a:solidFill>
                  <a:schemeClr val="tx2">
                    <a:lumMod val="50000"/>
                  </a:schemeClr>
                </a:solidFill>
              </a:rPr>
              <a:t>figures</a:t>
            </a:r>
            <a:endParaRPr lang="pl-PL" sz="5400" dirty="0">
              <a:solidFill>
                <a:schemeClr val="tx2">
                  <a:lumMod val="50000"/>
                </a:schemeClr>
              </a:solidFill>
            </a:endParaRPr>
          </a:p>
        </p:txBody>
      </p:sp>
      <p:pic>
        <p:nvPicPr>
          <p:cNvPr id="4" name="Obraz 3" descr="history-tutor-york.jpg"/>
          <p:cNvPicPr>
            <a:picLocks noChangeAspect="1"/>
          </p:cNvPicPr>
          <p:nvPr/>
        </p:nvPicPr>
        <p:blipFill>
          <a:blip r:embed="rId2"/>
          <a:stretch>
            <a:fillRect/>
          </a:stretch>
        </p:blipFill>
        <p:spPr>
          <a:xfrm>
            <a:off x="2000232" y="2714620"/>
            <a:ext cx="6215106" cy="304422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5786" y="785794"/>
            <a:ext cx="7772400" cy="1102586"/>
          </a:xfrm>
        </p:spPr>
        <p:txBody>
          <a:bodyPr>
            <a:normAutofit/>
          </a:bodyPr>
          <a:lstStyle/>
          <a:p>
            <a:pPr algn="ctr"/>
            <a:r>
              <a:rPr lang="pl-PL" sz="5400" dirty="0" smtClean="0">
                <a:solidFill>
                  <a:schemeClr val="tx2">
                    <a:lumMod val="50000"/>
                  </a:schemeClr>
                </a:solidFill>
              </a:rPr>
              <a:t>A TV </a:t>
            </a:r>
            <a:r>
              <a:rPr lang="pl-PL" sz="5400" dirty="0" err="1" smtClean="0">
                <a:solidFill>
                  <a:schemeClr val="tx2">
                    <a:lumMod val="50000"/>
                  </a:schemeClr>
                </a:solidFill>
              </a:rPr>
              <a:t>presenter</a:t>
            </a:r>
            <a:endParaRPr lang="pl-PL" sz="5400" dirty="0">
              <a:solidFill>
                <a:schemeClr val="tx2">
                  <a:lumMod val="50000"/>
                </a:schemeClr>
              </a:solidFill>
            </a:endParaRPr>
          </a:p>
        </p:txBody>
      </p:sp>
      <p:pic>
        <p:nvPicPr>
          <p:cNvPr id="4" name="Obraz 3" descr="iwd-news.png"/>
          <p:cNvPicPr>
            <a:picLocks noChangeAspect="1"/>
          </p:cNvPicPr>
          <p:nvPr/>
        </p:nvPicPr>
        <p:blipFill>
          <a:blip r:embed="rId2"/>
          <a:stretch>
            <a:fillRect/>
          </a:stretch>
        </p:blipFill>
        <p:spPr>
          <a:xfrm>
            <a:off x="1714500" y="2476500"/>
            <a:ext cx="6929466" cy="230982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RitaCosby.jpg"/>
          <p:cNvPicPr>
            <a:picLocks noGrp="1" noChangeAspect="1"/>
          </p:cNvPicPr>
          <p:nvPr>
            <p:ph sz="half" idx="1"/>
          </p:nvPr>
        </p:nvPicPr>
        <p:blipFill>
          <a:blip r:embed="rId2" cstate="print"/>
          <a:stretch>
            <a:fillRect/>
          </a:stretch>
        </p:blipFill>
        <p:spPr>
          <a:xfrm>
            <a:off x="457200" y="1561368"/>
            <a:ext cx="4038600" cy="4365502"/>
          </a:xfrm>
        </p:spPr>
      </p:pic>
      <p:sp>
        <p:nvSpPr>
          <p:cNvPr id="3" name="Symbol zastępczy zawartości 2"/>
          <p:cNvSpPr>
            <a:spLocks noGrp="1"/>
          </p:cNvSpPr>
          <p:nvPr>
            <p:ph sz="half" idx="2"/>
          </p:nvPr>
        </p:nvSpPr>
        <p:spPr/>
        <p:txBody>
          <a:bodyPr>
            <a:normAutofit fontScale="47500" lnSpcReduction="20000"/>
          </a:bodyPr>
          <a:lstStyle/>
          <a:p>
            <a:r>
              <a:rPr lang="en-US" dirty="0" smtClean="0"/>
              <a:t>Rita Cosby, a famous Polish American</a:t>
            </a:r>
            <a:endParaRPr lang="pl-PL" dirty="0" smtClean="0"/>
          </a:p>
          <a:p>
            <a:r>
              <a:rPr lang="en-US" b="1" dirty="0" smtClean="0"/>
              <a:t>Rita Cosby</a:t>
            </a:r>
            <a:r>
              <a:rPr lang="en-US" dirty="0" smtClean="0"/>
              <a:t> (born November 18, 1964, </a:t>
            </a:r>
            <a:r>
              <a:rPr lang="en-US" dirty="0" smtClean="0">
                <a:hlinkClick r:id="rId3" tooltip="Brooklyn"/>
              </a:rPr>
              <a:t>Brooklyn</a:t>
            </a:r>
            <a:r>
              <a:rPr lang="en-US" dirty="0" smtClean="0"/>
              <a:t>, </a:t>
            </a:r>
            <a:r>
              <a:rPr lang="en-US" dirty="0" smtClean="0">
                <a:hlinkClick r:id="rId4" tooltip="New York (state)"/>
              </a:rPr>
              <a:t>New York</a:t>
            </a:r>
            <a:r>
              <a:rPr lang="en-US" dirty="0" smtClean="0"/>
              <a:t>) is a television news                               anchor and correspondent, radio host, and best selling author. </a:t>
            </a:r>
            <a:endParaRPr lang="pl-PL" dirty="0" smtClean="0"/>
          </a:p>
          <a:p>
            <a:r>
              <a:rPr lang="en-US" dirty="0" smtClean="0"/>
              <a:t>She is the daughter of a Danish mother and a Polish  father Richard Cosby                                                (</a:t>
            </a:r>
            <a:r>
              <a:rPr lang="en-US" dirty="0" err="1" smtClean="0"/>
              <a:t>Ryszard</a:t>
            </a:r>
            <a:r>
              <a:rPr lang="en-US" dirty="0" smtClean="0"/>
              <a:t> </a:t>
            </a:r>
            <a:r>
              <a:rPr lang="en-US" dirty="0" err="1" smtClean="0"/>
              <a:t>Kossobudzki</a:t>
            </a:r>
            <a:r>
              <a:rPr lang="en-US" dirty="0" smtClean="0"/>
              <a:t>) who came to the United States after </a:t>
            </a:r>
            <a:r>
              <a:rPr lang="en-US" dirty="0" smtClean="0">
                <a:hlinkClick r:id="rId5" tooltip="World War II"/>
              </a:rPr>
              <a:t>World War II</a:t>
            </a:r>
            <a:r>
              <a:rPr lang="en-US" dirty="0" smtClean="0"/>
              <a:t>.</a:t>
            </a:r>
            <a:endParaRPr lang="pl-PL" dirty="0" smtClean="0"/>
          </a:p>
          <a:p>
            <a:endParaRPr lang="pl-PL" dirty="0" smtClean="0"/>
          </a:p>
          <a:p>
            <a:r>
              <a:rPr lang="en-US" dirty="0" smtClean="0"/>
              <a:t>Rita wrote a best-selling book </a:t>
            </a:r>
            <a:r>
              <a:rPr lang="en-US" i="1" dirty="0" smtClean="0"/>
              <a:t>‘Quiet Hero - Secrets From My Father’s Past’ </a:t>
            </a:r>
            <a:r>
              <a:rPr lang="en-US" dirty="0" smtClean="0"/>
              <a:t>about her father,  </a:t>
            </a:r>
            <a:r>
              <a:rPr lang="en-US" dirty="0" err="1" smtClean="0"/>
              <a:t>Ryszard</a:t>
            </a:r>
            <a:r>
              <a:rPr lang="en-US" dirty="0" smtClean="0"/>
              <a:t> </a:t>
            </a:r>
            <a:r>
              <a:rPr lang="en-US" dirty="0" err="1" smtClean="0"/>
              <a:t>Kossobudzki’s</a:t>
            </a:r>
            <a:r>
              <a:rPr lang="en-US" dirty="0" smtClean="0"/>
              <a:t> role in the1944 Warsaw Rising. </a:t>
            </a:r>
            <a:endParaRPr lang="pl-PL" dirty="0" smtClean="0"/>
          </a:p>
          <a:p>
            <a:r>
              <a:rPr lang="en-US" dirty="0" smtClean="0"/>
              <a:t>  She is currently a Special Correspondent for the </a:t>
            </a:r>
            <a:r>
              <a:rPr lang="en-US" dirty="0" smtClean="0">
                <a:hlinkClick r:id="rId6" tooltip="CBS"/>
              </a:rPr>
              <a:t>CBS</a:t>
            </a:r>
            <a:r>
              <a:rPr lang="en-US" dirty="0" smtClean="0"/>
              <a:t> syndicated program</a:t>
            </a:r>
            <a:r>
              <a:rPr lang="pl-PL" dirty="0" smtClean="0"/>
              <a:t> </a:t>
            </a:r>
            <a:r>
              <a:rPr lang="en-US" i="1" dirty="0" smtClean="0">
                <a:hlinkClick r:id="rId7" tooltip="Inside Edition"/>
              </a:rPr>
              <a:t>Inside Edition</a:t>
            </a:r>
            <a:r>
              <a:rPr lang="pl-PL" i="1" dirty="0" smtClean="0"/>
              <a:t> </a:t>
            </a:r>
            <a:r>
              <a:rPr lang="en-US" dirty="0" smtClean="0"/>
              <a:t>specializing in interviewing newsmakers and political figures. </a:t>
            </a:r>
            <a:endParaRPr lang="pl-PL" dirty="0" smtClean="0"/>
          </a:p>
          <a:p>
            <a:r>
              <a:rPr lang="en-US" dirty="0" smtClean="0"/>
              <a:t>October 11, 2010, was declared "Rita Cosby Day" in the State of </a:t>
            </a:r>
            <a:r>
              <a:rPr lang="en-US" dirty="0" smtClean="0">
                <a:hlinkClick r:id="rId4" tooltip="New York (state)"/>
              </a:rPr>
              <a:t>New York</a:t>
            </a:r>
            <a:r>
              <a:rPr lang="en-US" dirty="0" smtClean="0"/>
              <a:t> for her “extraordinary journalism and exemplary service on behalf of her community.”</a:t>
            </a:r>
            <a:endParaRPr lang="pl-PL" dirty="0" smtClean="0"/>
          </a:p>
          <a:p>
            <a:endParaRPr lang="pl-PL" dirty="0" smtClean="0"/>
          </a:p>
          <a:p>
            <a:endParaRPr lang="pl-PL" dirty="0" smtClean="0"/>
          </a:p>
          <a:p>
            <a:endParaRPr lang="pl-PL" dirty="0"/>
          </a:p>
        </p:txBody>
      </p:sp>
      <p:sp>
        <p:nvSpPr>
          <p:cNvPr id="4" name="Tytuł 3"/>
          <p:cNvSpPr>
            <a:spLocks noGrp="1"/>
          </p:cNvSpPr>
          <p:nvPr>
            <p:ph type="title"/>
          </p:nvPr>
        </p:nvSpPr>
        <p:spPr/>
        <p:txBody>
          <a:bodyPr/>
          <a:lstStyle/>
          <a:p>
            <a:pPr algn="ctr"/>
            <a:r>
              <a:rPr lang="pl-PL" dirty="0" smtClean="0"/>
              <a:t>Rita </a:t>
            </a:r>
            <a:r>
              <a:rPr lang="pl-PL" dirty="0" err="1" smtClean="0"/>
              <a:t>Cosby</a:t>
            </a:r>
            <a:endParaRPr lang="pl-P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5786" y="928670"/>
            <a:ext cx="7772400" cy="1031148"/>
          </a:xfrm>
        </p:spPr>
        <p:txBody>
          <a:bodyPr>
            <a:normAutofit/>
          </a:bodyPr>
          <a:lstStyle/>
          <a:p>
            <a:pPr algn="ctr"/>
            <a:r>
              <a:rPr lang="pl-PL" sz="5400" dirty="0" smtClean="0">
                <a:solidFill>
                  <a:schemeClr val="tx2">
                    <a:lumMod val="50000"/>
                  </a:schemeClr>
                </a:solidFill>
              </a:rPr>
              <a:t>Sportsmen</a:t>
            </a:r>
            <a:endParaRPr lang="pl-PL" sz="5400" dirty="0">
              <a:solidFill>
                <a:schemeClr val="tx2">
                  <a:lumMod val="50000"/>
                </a:schemeClr>
              </a:solidFill>
            </a:endParaRPr>
          </a:p>
        </p:txBody>
      </p:sp>
      <p:pic>
        <p:nvPicPr>
          <p:cNvPr id="4" name="Obraz 3" descr="Sports.jpg"/>
          <p:cNvPicPr>
            <a:picLocks noChangeAspect="1"/>
          </p:cNvPicPr>
          <p:nvPr/>
        </p:nvPicPr>
        <p:blipFill>
          <a:blip r:embed="rId2"/>
          <a:stretch>
            <a:fillRect/>
          </a:stretch>
        </p:blipFill>
        <p:spPr>
          <a:xfrm>
            <a:off x="2324100" y="2324099"/>
            <a:ext cx="4962544" cy="243921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fontScale="47500" lnSpcReduction="20000"/>
          </a:bodyPr>
          <a:lstStyle/>
          <a:p>
            <a:r>
              <a:rPr lang="pl-PL" dirty="0" smtClean="0"/>
              <a:t>Tomasz Adamek (</a:t>
            </a:r>
            <a:r>
              <a:rPr lang="pl-PL" dirty="0" err="1" smtClean="0"/>
              <a:t>born</a:t>
            </a:r>
            <a:r>
              <a:rPr lang="pl-PL" dirty="0" smtClean="0"/>
              <a:t> </a:t>
            </a:r>
            <a:r>
              <a:rPr lang="pl-PL" dirty="0" err="1" smtClean="0"/>
              <a:t>December</a:t>
            </a:r>
            <a:r>
              <a:rPr lang="pl-PL" dirty="0" smtClean="0"/>
              <a:t> 1, 1976 </a:t>
            </a:r>
            <a:r>
              <a:rPr lang="pl-PL" dirty="0" err="1" smtClean="0"/>
              <a:t>in</a:t>
            </a:r>
            <a:r>
              <a:rPr lang="pl-PL" dirty="0" smtClean="0"/>
              <a:t> Żywiec ) - </a:t>
            </a:r>
            <a:r>
              <a:rPr lang="pl-PL" dirty="0" err="1" smtClean="0"/>
              <a:t>Polish</a:t>
            </a:r>
            <a:r>
              <a:rPr lang="pl-PL" dirty="0" smtClean="0"/>
              <a:t> </a:t>
            </a:r>
            <a:r>
              <a:rPr lang="pl-PL" dirty="0" err="1" smtClean="0"/>
              <a:t>boxer</a:t>
            </a:r>
            <a:r>
              <a:rPr lang="pl-PL" dirty="0" smtClean="0"/>
              <a:t> , </a:t>
            </a:r>
            <a:r>
              <a:rPr lang="pl-PL" dirty="0" err="1" smtClean="0"/>
              <a:t>former</a:t>
            </a:r>
            <a:r>
              <a:rPr lang="pl-PL" dirty="0" smtClean="0"/>
              <a:t> </a:t>
            </a:r>
            <a:r>
              <a:rPr lang="pl-PL" dirty="0" err="1" smtClean="0"/>
              <a:t>world</a:t>
            </a:r>
            <a:r>
              <a:rPr lang="pl-PL" dirty="0" smtClean="0"/>
              <a:t> champion of </a:t>
            </a:r>
            <a:r>
              <a:rPr lang="pl-PL" dirty="0" err="1" smtClean="0"/>
              <a:t>the</a:t>
            </a:r>
            <a:r>
              <a:rPr lang="pl-PL" dirty="0" smtClean="0"/>
              <a:t> International </a:t>
            </a:r>
            <a:r>
              <a:rPr lang="pl-PL" dirty="0" err="1" smtClean="0"/>
              <a:t>Boxing</a:t>
            </a:r>
            <a:r>
              <a:rPr lang="pl-PL" dirty="0" smtClean="0"/>
              <a:t> </a:t>
            </a:r>
            <a:r>
              <a:rPr lang="pl-PL" dirty="0" err="1" smtClean="0"/>
              <a:t>Federation</a:t>
            </a:r>
            <a:r>
              <a:rPr lang="pl-PL" dirty="0" smtClean="0"/>
              <a:t> (IBF) and International </a:t>
            </a:r>
            <a:r>
              <a:rPr lang="pl-PL" dirty="0" err="1" smtClean="0"/>
              <a:t>Boxing</a:t>
            </a:r>
            <a:r>
              <a:rPr lang="pl-PL" dirty="0" smtClean="0"/>
              <a:t> </a:t>
            </a:r>
            <a:r>
              <a:rPr lang="pl-PL" dirty="0" err="1" smtClean="0"/>
              <a:t>Organization</a:t>
            </a:r>
            <a:r>
              <a:rPr lang="pl-PL" dirty="0" smtClean="0"/>
              <a:t> (IBO) </a:t>
            </a:r>
            <a:r>
              <a:rPr lang="pl-PL" dirty="0" err="1" smtClean="0"/>
              <a:t>in</a:t>
            </a:r>
            <a:r>
              <a:rPr lang="pl-PL" dirty="0" smtClean="0"/>
              <a:t> </a:t>
            </a:r>
            <a:r>
              <a:rPr lang="pl-PL" dirty="0" err="1" smtClean="0"/>
              <a:t>the</a:t>
            </a:r>
            <a:r>
              <a:rPr lang="pl-PL" dirty="0" smtClean="0"/>
              <a:t> junior- heavy </a:t>
            </a:r>
            <a:r>
              <a:rPr lang="pl-PL" dirty="0" err="1" smtClean="0"/>
              <a:t>category</a:t>
            </a:r>
            <a:r>
              <a:rPr lang="pl-PL" dirty="0" smtClean="0"/>
              <a:t> and </a:t>
            </a:r>
            <a:r>
              <a:rPr lang="pl-PL" dirty="0" err="1" smtClean="0"/>
              <a:t>World</a:t>
            </a:r>
            <a:r>
              <a:rPr lang="pl-PL" dirty="0" smtClean="0"/>
              <a:t> </a:t>
            </a:r>
            <a:r>
              <a:rPr lang="pl-PL" dirty="0" err="1" smtClean="0"/>
              <a:t>Boxing</a:t>
            </a:r>
            <a:r>
              <a:rPr lang="pl-PL" dirty="0" smtClean="0"/>
              <a:t> </a:t>
            </a:r>
            <a:r>
              <a:rPr lang="pl-PL" dirty="0" err="1" smtClean="0"/>
              <a:t>Council</a:t>
            </a:r>
            <a:r>
              <a:rPr lang="pl-PL" dirty="0" smtClean="0"/>
              <a:t> (WBC) </a:t>
            </a:r>
            <a:r>
              <a:rPr lang="pl-PL" dirty="0" err="1" smtClean="0"/>
              <a:t>in</a:t>
            </a:r>
            <a:r>
              <a:rPr lang="pl-PL" dirty="0" smtClean="0"/>
              <a:t> </a:t>
            </a:r>
            <a:r>
              <a:rPr lang="pl-PL" dirty="0" err="1" smtClean="0"/>
              <a:t>the</a:t>
            </a:r>
            <a:r>
              <a:rPr lang="pl-PL" dirty="0" smtClean="0"/>
              <a:t> </a:t>
            </a:r>
            <a:r>
              <a:rPr lang="pl-PL" dirty="0" err="1" smtClean="0"/>
              <a:t>light-heavyweight</a:t>
            </a:r>
            <a:r>
              <a:rPr lang="pl-PL" dirty="0" smtClean="0"/>
              <a:t> </a:t>
            </a:r>
            <a:r>
              <a:rPr lang="pl-PL" dirty="0" err="1" smtClean="0"/>
              <a:t>category</a:t>
            </a:r>
            <a:r>
              <a:rPr lang="pl-PL" dirty="0" smtClean="0"/>
              <a:t>, </a:t>
            </a:r>
            <a:r>
              <a:rPr lang="pl-PL" dirty="0" err="1" smtClean="0"/>
              <a:t>medalist</a:t>
            </a:r>
            <a:r>
              <a:rPr lang="pl-PL" dirty="0" smtClean="0"/>
              <a:t> of </a:t>
            </a:r>
            <a:r>
              <a:rPr lang="pl-PL" dirty="0" err="1" smtClean="0"/>
              <a:t>the</a:t>
            </a:r>
            <a:r>
              <a:rPr lang="pl-PL" dirty="0" smtClean="0"/>
              <a:t> </a:t>
            </a:r>
            <a:r>
              <a:rPr lang="pl-PL" dirty="0" err="1" smtClean="0"/>
              <a:t>European</a:t>
            </a:r>
            <a:r>
              <a:rPr lang="pl-PL" dirty="0" smtClean="0"/>
              <a:t> </a:t>
            </a:r>
            <a:r>
              <a:rPr lang="pl-PL" dirty="0" err="1" smtClean="0"/>
              <a:t>Championship</a:t>
            </a:r>
            <a:r>
              <a:rPr lang="pl-PL" dirty="0" smtClean="0"/>
              <a:t> </a:t>
            </a:r>
            <a:r>
              <a:rPr lang="pl-PL" dirty="0" err="1" smtClean="0"/>
              <a:t>amateurs</a:t>
            </a:r>
            <a:r>
              <a:rPr lang="pl-PL" dirty="0" smtClean="0"/>
              <a:t>, international </a:t>
            </a:r>
            <a:r>
              <a:rPr lang="pl-PL" dirty="0" err="1" smtClean="0"/>
              <a:t>Polish</a:t>
            </a:r>
            <a:r>
              <a:rPr lang="pl-PL" dirty="0" smtClean="0"/>
              <a:t> champion. </a:t>
            </a:r>
            <a:r>
              <a:rPr lang="pl-PL" dirty="0" err="1" smtClean="0"/>
              <a:t>The</a:t>
            </a:r>
            <a:r>
              <a:rPr lang="pl-PL" dirty="0" smtClean="0"/>
              <a:t> </a:t>
            </a:r>
            <a:r>
              <a:rPr lang="pl-PL" dirty="0" err="1" smtClean="0"/>
              <a:t>winner</a:t>
            </a:r>
            <a:r>
              <a:rPr lang="pl-PL" dirty="0" smtClean="0"/>
              <a:t> of </a:t>
            </a:r>
            <a:r>
              <a:rPr lang="pl-PL" dirty="0" err="1" smtClean="0"/>
              <a:t>the</a:t>
            </a:r>
            <a:r>
              <a:rPr lang="pl-PL" dirty="0" smtClean="0"/>
              <a:t> 2nd place </a:t>
            </a:r>
            <a:r>
              <a:rPr lang="pl-PL" dirty="0" err="1" smtClean="0"/>
              <a:t>in</a:t>
            </a:r>
            <a:r>
              <a:rPr lang="pl-PL" dirty="0" smtClean="0"/>
              <a:t> 2005 and </a:t>
            </a:r>
            <a:r>
              <a:rPr lang="pl-PL" dirty="0" err="1" smtClean="0"/>
              <a:t>the</a:t>
            </a:r>
            <a:r>
              <a:rPr lang="pl-PL" dirty="0" smtClean="0"/>
              <a:t> </a:t>
            </a:r>
            <a:r>
              <a:rPr lang="pl-PL" dirty="0" err="1" smtClean="0"/>
              <a:t>fourth</a:t>
            </a:r>
            <a:r>
              <a:rPr lang="pl-PL" dirty="0" smtClean="0"/>
              <a:t> </a:t>
            </a:r>
            <a:r>
              <a:rPr lang="pl-PL" dirty="0" err="1" smtClean="0"/>
              <a:t>in</a:t>
            </a:r>
            <a:r>
              <a:rPr lang="pl-PL" dirty="0" smtClean="0"/>
              <a:t> 2006 </a:t>
            </a:r>
            <a:r>
              <a:rPr lang="pl-PL" dirty="0" err="1" smtClean="0"/>
              <a:t>in</a:t>
            </a:r>
            <a:r>
              <a:rPr lang="pl-PL" dirty="0" smtClean="0"/>
              <a:t> </a:t>
            </a:r>
            <a:r>
              <a:rPr lang="pl-PL" dirty="0" err="1" smtClean="0"/>
              <a:t>the</a:t>
            </a:r>
            <a:r>
              <a:rPr lang="pl-PL" dirty="0" smtClean="0"/>
              <a:t> </a:t>
            </a:r>
            <a:r>
              <a:rPr lang="pl-PL" dirty="0" err="1" smtClean="0"/>
              <a:t>plebiscite</a:t>
            </a:r>
            <a:r>
              <a:rPr lang="pl-PL" dirty="0" smtClean="0"/>
              <a:t> for </a:t>
            </a:r>
            <a:r>
              <a:rPr lang="pl-PL" dirty="0" err="1" smtClean="0"/>
              <a:t>the</a:t>
            </a:r>
            <a:r>
              <a:rPr lang="pl-PL" dirty="0" smtClean="0"/>
              <a:t> </a:t>
            </a:r>
            <a:r>
              <a:rPr lang="pl-PL" dirty="0" err="1" smtClean="0"/>
              <a:t>best</a:t>
            </a:r>
            <a:r>
              <a:rPr lang="pl-PL" dirty="0" smtClean="0"/>
              <a:t> </a:t>
            </a:r>
            <a:r>
              <a:rPr lang="pl-PL" dirty="0" err="1" smtClean="0"/>
              <a:t>Polish</a:t>
            </a:r>
            <a:r>
              <a:rPr lang="pl-PL" dirty="0" smtClean="0"/>
              <a:t> </a:t>
            </a:r>
            <a:r>
              <a:rPr lang="pl-PL" dirty="0" err="1" smtClean="0"/>
              <a:t>athlete</a:t>
            </a:r>
            <a:r>
              <a:rPr lang="pl-PL" dirty="0" smtClean="0"/>
              <a:t>. </a:t>
            </a:r>
            <a:r>
              <a:rPr lang="pl-PL" dirty="0" err="1" smtClean="0"/>
              <a:t>Founder</a:t>
            </a:r>
            <a:r>
              <a:rPr lang="pl-PL" dirty="0" smtClean="0"/>
              <a:t> of </a:t>
            </a:r>
            <a:r>
              <a:rPr lang="pl-PL" dirty="0" err="1" smtClean="0"/>
              <a:t>the</a:t>
            </a:r>
            <a:r>
              <a:rPr lang="pl-PL" dirty="0" smtClean="0"/>
              <a:t> </a:t>
            </a:r>
            <a:r>
              <a:rPr lang="pl-PL" dirty="0" err="1" smtClean="0"/>
              <a:t>sports</a:t>
            </a:r>
            <a:r>
              <a:rPr lang="pl-PL" dirty="0" smtClean="0"/>
              <a:t> </a:t>
            </a:r>
            <a:r>
              <a:rPr lang="pl-PL" dirty="0" err="1" smtClean="0"/>
              <a:t>club</a:t>
            </a:r>
            <a:r>
              <a:rPr lang="pl-PL" dirty="0" smtClean="0"/>
              <a:t> KS Cios-Adamek </a:t>
            </a:r>
            <a:r>
              <a:rPr lang="pl-PL" dirty="0" err="1" smtClean="0"/>
              <a:t>in</a:t>
            </a:r>
            <a:r>
              <a:rPr lang="pl-PL" dirty="0" smtClean="0"/>
              <a:t> Gilowice .</a:t>
            </a:r>
          </a:p>
          <a:p>
            <a:r>
              <a:rPr lang="pl-PL" dirty="0" smtClean="0"/>
              <a:t> </a:t>
            </a:r>
          </a:p>
          <a:p>
            <a:r>
              <a:rPr lang="pl-PL" dirty="0" smtClean="0"/>
              <a:t>He </a:t>
            </a:r>
            <a:r>
              <a:rPr lang="pl-PL" dirty="0" err="1" smtClean="0"/>
              <a:t>is</a:t>
            </a:r>
            <a:r>
              <a:rPr lang="pl-PL" dirty="0" smtClean="0"/>
              <a:t> </a:t>
            </a:r>
            <a:r>
              <a:rPr lang="pl-PL" dirty="0" err="1" smtClean="0"/>
              <a:t>the</a:t>
            </a:r>
            <a:r>
              <a:rPr lang="pl-PL" dirty="0" smtClean="0"/>
              <a:t> first Pole to win </a:t>
            </a:r>
            <a:r>
              <a:rPr lang="pl-PL" dirty="0" err="1" smtClean="0"/>
              <a:t>the</a:t>
            </a:r>
            <a:r>
              <a:rPr lang="pl-PL" dirty="0" smtClean="0"/>
              <a:t> "Muhammad Ali </a:t>
            </a:r>
            <a:r>
              <a:rPr lang="pl-PL" dirty="0" err="1" smtClean="0"/>
              <a:t>Giant</a:t>
            </a:r>
            <a:r>
              <a:rPr lang="pl-PL" dirty="0" smtClean="0"/>
              <a:t> </a:t>
            </a:r>
            <a:r>
              <a:rPr lang="pl-PL" dirty="0" err="1" smtClean="0"/>
              <a:t>Athlete</a:t>
            </a:r>
            <a:r>
              <a:rPr lang="pl-PL" dirty="0" smtClean="0"/>
              <a:t> </a:t>
            </a:r>
            <a:r>
              <a:rPr lang="pl-PL" dirty="0" err="1" smtClean="0"/>
              <a:t>Award</a:t>
            </a:r>
            <a:r>
              <a:rPr lang="pl-PL" dirty="0" smtClean="0"/>
              <a:t>", </a:t>
            </a:r>
            <a:r>
              <a:rPr lang="pl-PL" dirty="0" err="1" smtClean="0"/>
              <a:t>the</a:t>
            </a:r>
            <a:r>
              <a:rPr lang="pl-PL" dirty="0" smtClean="0"/>
              <a:t> Muhammad Ali </a:t>
            </a:r>
            <a:r>
              <a:rPr lang="pl-PL" dirty="0" err="1" smtClean="0"/>
              <a:t>award</a:t>
            </a:r>
            <a:r>
              <a:rPr lang="pl-PL" dirty="0" smtClean="0"/>
              <a:t> for </a:t>
            </a:r>
            <a:r>
              <a:rPr lang="pl-PL" dirty="0" err="1" smtClean="0"/>
              <a:t>outstanding</a:t>
            </a:r>
            <a:r>
              <a:rPr lang="pl-PL" dirty="0" smtClean="0"/>
              <a:t> </a:t>
            </a:r>
            <a:r>
              <a:rPr lang="pl-PL" dirty="0" err="1" smtClean="0"/>
              <a:t>sports</a:t>
            </a:r>
            <a:r>
              <a:rPr lang="pl-PL" dirty="0" smtClean="0"/>
              <a:t> performance and </a:t>
            </a:r>
            <a:r>
              <a:rPr lang="pl-PL" dirty="0" err="1" smtClean="0"/>
              <a:t>posture</a:t>
            </a:r>
            <a:r>
              <a:rPr lang="pl-PL" dirty="0" smtClean="0"/>
              <a:t> </a:t>
            </a:r>
            <a:r>
              <a:rPr lang="pl-PL" dirty="0" err="1" smtClean="0"/>
              <a:t>outside</a:t>
            </a:r>
            <a:r>
              <a:rPr lang="pl-PL" dirty="0" smtClean="0"/>
              <a:t> </a:t>
            </a:r>
            <a:r>
              <a:rPr lang="pl-PL" dirty="0" err="1" smtClean="0"/>
              <a:t>the</a:t>
            </a:r>
            <a:r>
              <a:rPr lang="pl-PL" dirty="0" smtClean="0"/>
              <a:t> ring, as </a:t>
            </a:r>
            <a:r>
              <a:rPr lang="pl-PL" dirty="0" err="1" smtClean="0"/>
              <a:t>well</a:t>
            </a:r>
            <a:r>
              <a:rPr lang="pl-PL" dirty="0" smtClean="0"/>
              <a:t> as </a:t>
            </a:r>
            <a:r>
              <a:rPr lang="pl-PL" dirty="0" err="1" smtClean="0"/>
              <a:t>The</a:t>
            </a:r>
            <a:r>
              <a:rPr lang="pl-PL" dirty="0" smtClean="0"/>
              <a:t> Ring </a:t>
            </a:r>
            <a:r>
              <a:rPr lang="pl-PL" dirty="0" err="1" smtClean="0"/>
              <a:t>championship</a:t>
            </a:r>
            <a:r>
              <a:rPr lang="pl-PL" dirty="0" smtClean="0"/>
              <a:t> </a:t>
            </a:r>
            <a:r>
              <a:rPr lang="pl-PL" dirty="0" err="1" smtClean="0"/>
              <a:t>belt</a:t>
            </a:r>
            <a:r>
              <a:rPr lang="pl-PL" dirty="0" smtClean="0"/>
              <a:t> - </a:t>
            </a:r>
            <a:r>
              <a:rPr lang="pl-PL" dirty="0" err="1" smtClean="0"/>
              <a:t>the</a:t>
            </a:r>
            <a:r>
              <a:rPr lang="pl-PL" dirty="0" smtClean="0"/>
              <a:t> master </a:t>
            </a:r>
            <a:r>
              <a:rPr lang="pl-PL" dirty="0" err="1" smtClean="0"/>
              <a:t>belt</a:t>
            </a:r>
            <a:r>
              <a:rPr lang="pl-PL" dirty="0" smtClean="0"/>
              <a:t> of </a:t>
            </a:r>
            <a:r>
              <a:rPr lang="pl-PL" dirty="0" err="1" smtClean="0"/>
              <a:t>The</a:t>
            </a:r>
            <a:r>
              <a:rPr lang="pl-PL" dirty="0" smtClean="0"/>
              <a:t> Ring </a:t>
            </a:r>
            <a:r>
              <a:rPr lang="pl-PL" dirty="0" err="1" smtClean="0"/>
              <a:t>magazine</a:t>
            </a:r>
            <a:r>
              <a:rPr lang="pl-PL" dirty="0" smtClean="0"/>
              <a:t>.</a:t>
            </a:r>
          </a:p>
          <a:p>
            <a:r>
              <a:rPr lang="pl-PL" b="1" dirty="0" err="1" smtClean="0"/>
              <a:t>InSeptember</a:t>
            </a:r>
            <a:r>
              <a:rPr lang="pl-PL" b="1" dirty="0" smtClean="0"/>
              <a:t> 2004, Adamek </a:t>
            </a:r>
            <a:r>
              <a:rPr lang="pl-PL" b="1" dirty="0" err="1" smtClean="0"/>
              <a:t>signed</a:t>
            </a:r>
            <a:r>
              <a:rPr lang="pl-PL" b="1" dirty="0" smtClean="0"/>
              <a:t> a </a:t>
            </a:r>
            <a:r>
              <a:rPr lang="pl-PL" b="1" dirty="0" err="1" smtClean="0"/>
              <a:t>contract</a:t>
            </a:r>
            <a:r>
              <a:rPr lang="pl-PL" b="1" dirty="0" smtClean="0"/>
              <a:t> </a:t>
            </a:r>
            <a:r>
              <a:rPr lang="pl-PL" b="1" dirty="0" err="1" smtClean="0"/>
              <a:t>with</a:t>
            </a:r>
            <a:r>
              <a:rPr lang="pl-PL" b="1" dirty="0" smtClean="0"/>
              <a:t> </a:t>
            </a:r>
            <a:r>
              <a:rPr lang="pl-PL" b="1" dirty="0" err="1" smtClean="0"/>
              <a:t>promoter</a:t>
            </a:r>
            <a:r>
              <a:rPr lang="pl-PL" b="1" dirty="0" smtClean="0"/>
              <a:t> Don King and </a:t>
            </a:r>
            <a:r>
              <a:rPr lang="pl-PL" b="1" dirty="0" err="1" smtClean="0"/>
              <a:t>left</a:t>
            </a:r>
            <a:r>
              <a:rPr lang="pl-PL" b="1" dirty="0" smtClean="0"/>
              <a:t> for </a:t>
            </a:r>
            <a:r>
              <a:rPr lang="pl-PL" b="1" dirty="0" err="1" smtClean="0"/>
              <a:t>the</a:t>
            </a:r>
            <a:r>
              <a:rPr lang="pl-PL" b="1" dirty="0" smtClean="0"/>
              <a:t> United </a:t>
            </a:r>
            <a:r>
              <a:rPr lang="pl-PL" b="1" dirty="0" err="1" smtClean="0"/>
              <a:t>States</a:t>
            </a:r>
            <a:r>
              <a:rPr lang="pl-PL" b="1" dirty="0" smtClean="0"/>
              <a:t>.</a:t>
            </a:r>
            <a:r>
              <a:rPr lang="pl-PL" dirty="0" smtClean="0"/>
              <a:t> He </a:t>
            </a:r>
            <a:r>
              <a:rPr lang="pl-PL" dirty="0" err="1" smtClean="0"/>
              <a:t>began</a:t>
            </a:r>
            <a:r>
              <a:rPr lang="pl-PL" dirty="0" smtClean="0"/>
              <a:t> </a:t>
            </a:r>
            <a:r>
              <a:rPr lang="pl-PL" dirty="0" err="1" smtClean="0"/>
              <a:t>training</a:t>
            </a:r>
            <a:r>
              <a:rPr lang="pl-PL" dirty="0" smtClean="0"/>
              <a:t> </a:t>
            </a:r>
            <a:r>
              <a:rPr lang="pl-PL" dirty="0" err="1" smtClean="0"/>
              <a:t>at</a:t>
            </a:r>
            <a:r>
              <a:rPr lang="pl-PL" dirty="0" smtClean="0"/>
              <a:t> </a:t>
            </a:r>
            <a:r>
              <a:rPr lang="pl-PL" dirty="0" err="1" smtClean="0"/>
              <a:t>the</a:t>
            </a:r>
            <a:r>
              <a:rPr lang="pl-PL" dirty="0" smtClean="0"/>
              <a:t> Chicago "Windy City </a:t>
            </a:r>
            <a:r>
              <a:rPr lang="pl-PL" dirty="0" err="1" smtClean="0"/>
              <a:t>Gym</a:t>
            </a:r>
            <a:r>
              <a:rPr lang="pl-PL" dirty="0" smtClean="0"/>
              <a:t>" </a:t>
            </a:r>
            <a:r>
              <a:rPr lang="pl-PL" dirty="0" err="1" smtClean="0"/>
              <a:t>with</a:t>
            </a:r>
            <a:r>
              <a:rPr lang="pl-PL" dirty="0" smtClean="0"/>
              <a:t> Gołota , under </a:t>
            </a:r>
            <a:r>
              <a:rPr lang="pl-PL" dirty="0" err="1" smtClean="0"/>
              <a:t>the</a:t>
            </a:r>
            <a:r>
              <a:rPr lang="pl-PL" dirty="0" smtClean="0"/>
              <a:t> </a:t>
            </a:r>
            <a:r>
              <a:rPr lang="pl-PL" dirty="0" err="1" smtClean="0"/>
              <a:t>supervision</a:t>
            </a:r>
            <a:r>
              <a:rPr lang="pl-PL" dirty="0" smtClean="0"/>
              <a:t> of </a:t>
            </a:r>
            <a:r>
              <a:rPr lang="pl-PL" dirty="0" err="1" smtClean="0"/>
              <a:t>coach</a:t>
            </a:r>
            <a:r>
              <a:rPr lang="pl-PL" dirty="0" smtClean="0"/>
              <a:t> Sam </a:t>
            </a:r>
            <a:r>
              <a:rPr lang="pl-PL" dirty="0" err="1" smtClean="0"/>
              <a:t>Colonna</a:t>
            </a:r>
            <a:r>
              <a:rPr lang="pl-PL" dirty="0" smtClean="0"/>
              <a:t> .</a:t>
            </a:r>
          </a:p>
        </p:txBody>
      </p:sp>
      <p:sp>
        <p:nvSpPr>
          <p:cNvPr id="4" name="Tytuł 3"/>
          <p:cNvSpPr>
            <a:spLocks noGrp="1"/>
          </p:cNvSpPr>
          <p:nvPr>
            <p:ph type="title"/>
          </p:nvPr>
        </p:nvSpPr>
        <p:spPr/>
        <p:txBody>
          <a:bodyPr/>
          <a:lstStyle/>
          <a:p>
            <a:pPr algn="ctr"/>
            <a:r>
              <a:rPr lang="pl-PL" dirty="0" smtClean="0"/>
              <a:t>Tomasz Adamek</a:t>
            </a:r>
            <a:endParaRPr lang="pl-PL" dirty="0"/>
          </a:p>
        </p:txBody>
      </p:sp>
      <p:pic>
        <p:nvPicPr>
          <p:cNvPr id="5" name="Symbol zastępczy zawartości 4"/>
          <p:cNvPicPr>
            <a:picLocks noGrp="1"/>
          </p:cNvPicPr>
          <p:nvPr>
            <p:ph sz="half" idx="1"/>
          </p:nvPr>
        </p:nvPicPr>
        <p:blipFill>
          <a:blip r:embed="rId2"/>
          <a:srcRect/>
          <a:stretch>
            <a:fillRect/>
          </a:stretch>
        </p:blipFill>
        <p:spPr bwMode="auto">
          <a:xfrm>
            <a:off x="357158" y="2143116"/>
            <a:ext cx="4038600" cy="22674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fontScale="85000" lnSpcReduction="20000"/>
          </a:bodyPr>
          <a:lstStyle/>
          <a:p>
            <a:r>
              <a:rPr lang="pl-PL" dirty="0" smtClean="0"/>
              <a:t>Marcin Janusz Gortat (</a:t>
            </a:r>
            <a:r>
              <a:rPr lang="pl-PL" dirty="0" err="1" smtClean="0"/>
              <a:t>born</a:t>
            </a:r>
            <a:r>
              <a:rPr lang="pl-PL" dirty="0" smtClean="0"/>
              <a:t> </a:t>
            </a:r>
            <a:r>
              <a:rPr lang="pl-PL" dirty="0" err="1" smtClean="0"/>
              <a:t>February</a:t>
            </a:r>
            <a:r>
              <a:rPr lang="pl-PL" dirty="0" smtClean="0"/>
              <a:t> 17, 1984 </a:t>
            </a:r>
            <a:r>
              <a:rPr lang="pl-PL" dirty="0" err="1" smtClean="0"/>
              <a:t>in</a:t>
            </a:r>
            <a:r>
              <a:rPr lang="pl-PL" dirty="0" smtClean="0"/>
              <a:t> Ł</a:t>
            </a:r>
            <a:r>
              <a:rPr lang="en-US" dirty="0" err="1" smtClean="0"/>
              <a:t>ódź</a:t>
            </a:r>
            <a:r>
              <a:rPr lang="en-US" dirty="0" smtClean="0"/>
              <a:t> ) - Polish basketball player , juvenile of the Lodz Sports Club , representative of Poland , from the 2013/14 season the Washington Wizards fighter . </a:t>
            </a:r>
            <a:r>
              <a:rPr lang="en-US" i="1" dirty="0" smtClean="0"/>
              <a:t>As the only Pole in the history of the NBA, he advanced to the finals .</a:t>
            </a:r>
            <a:endParaRPr lang="pl-PL" i="1" dirty="0" smtClean="0"/>
          </a:p>
          <a:p>
            <a:endParaRPr lang="pl-PL" dirty="0"/>
          </a:p>
        </p:txBody>
      </p:sp>
      <p:sp>
        <p:nvSpPr>
          <p:cNvPr id="4" name="Tytuł 3"/>
          <p:cNvSpPr>
            <a:spLocks noGrp="1"/>
          </p:cNvSpPr>
          <p:nvPr>
            <p:ph type="title"/>
          </p:nvPr>
        </p:nvSpPr>
        <p:spPr/>
        <p:txBody>
          <a:bodyPr/>
          <a:lstStyle/>
          <a:p>
            <a:pPr algn="ctr"/>
            <a:r>
              <a:rPr lang="pl-PL" dirty="0" smtClean="0"/>
              <a:t>Marcin Gortat</a:t>
            </a:r>
            <a:endParaRPr lang="pl-PL" dirty="0"/>
          </a:p>
        </p:txBody>
      </p:sp>
      <p:pic>
        <p:nvPicPr>
          <p:cNvPr id="5" name="Symbol zastępczy zawartości 4"/>
          <p:cNvPicPr>
            <a:picLocks noGrp="1"/>
          </p:cNvPicPr>
          <p:nvPr>
            <p:ph sz="half" idx="1"/>
          </p:nvPr>
        </p:nvPicPr>
        <p:blipFill>
          <a:blip r:embed="rId2" cstate="print"/>
          <a:srcRect/>
          <a:stretch>
            <a:fillRect/>
          </a:stretch>
        </p:blipFill>
        <p:spPr bwMode="auto">
          <a:xfrm>
            <a:off x="457200" y="2262788"/>
            <a:ext cx="4038600" cy="296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4348" y="714356"/>
            <a:ext cx="7772400" cy="816834"/>
          </a:xfrm>
        </p:spPr>
        <p:txBody>
          <a:bodyPr>
            <a:noAutofit/>
          </a:bodyPr>
          <a:lstStyle/>
          <a:p>
            <a:pPr algn="ctr"/>
            <a:r>
              <a:rPr lang="pl-PL" sz="5400" dirty="0" err="1" smtClean="0">
                <a:solidFill>
                  <a:schemeClr val="tx2">
                    <a:lumMod val="50000"/>
                  </a:schemeClr>
                </a:solidFill>
              </a:rPr>
              <a:t>Gangsters</a:t>
            </a:r>
            <a:endParaRPr lang="pl-PL" sz="5400" dirty="0">
              <a:solidFill>
                <a:schemeClr val="tx2">
                  <a:lumMod val="50000"/>
                </a:schemeClr>
              </a:solidFill>
            </a:endParaRPr>
          </a:p>
        </p:txBody>
      </p:sp>
      <p:pic>
        <p:nvPicPr>
          <p:cNvPr id="4" name="Obraz 3" descr="indeks.jpg"/>
          <p:cNvPicPr>
            <a:picLocks noChangeAspect="1"/>
          </p:cNvPicPr>
          <p:nvPr/>
        </p:nvPicPr>
        <p:blipFill>
          <a:blip r:embed="rId2"/>
          <a:stretch>
            <a:fillRect/>
          </a:stretch>
        </p:blipFill>
        <p:spPr>
          <a:xfrm>
            <a:off x="4714876" y="2000240"/>
            <a:ext cx="2327922" cy="452571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weiss1.jpg"/>
          <p:cNvPicPr>
            <a:picLocks noGrp="1" noChangeAspect="1"/>
          </p:cNvPicPr>
          <p:nvPr>
            <p:ph sz="half" idx="1"/>
          </p:nvPr>
        </p:nvPicPr>
        <p:blipFill>
          <a:blip r:embed="rId2"/>
          <a:stretch>
            <a:fillRect/>
          </a:stretch>
        </p:blipFill>
        <p:spPr>
          <a:xfrm>
            <a:off x="785786" y="1800351"/>
            <a:ext cx="2928958" cy="3407730"/>
          </a:xfrm>
        </p:spPr>
      </p:pic>
      <p:sp>
        <p:nvSpPr>
          <p:cNvPr id="3" name="Symbol zastępczy zawartości 2"/>
          <p:cNvSpPr>
            <a:spLocks noGrp="1"/>
          </p:cNvSpPr>
          <p:nvPr>
            <p:ph sz="half" idx="2"/>
          </p:nvPr>
        </p:nvSpPr>
        <p:spPr/>
        <p:txBody>
          <a:bodyPr>
            <a:normAutofit fontScale="47500" lnSpcReduction="20000"/>
          </a:bodyPr>
          <a:lstStyle/>
          <a:p>
            <a:r>
              <a:rPr lang="pl-PL" dirty="0" smtClean="0"/>
              <a:t>Henryk Wojciechowski - </a:t>
            </a:r>
            <a:r>
              <a:rPr lang="pl-PL" dirty="0" err="1" smtClean="0"/>
              <a:t>Earl</a:t>
            </a:r>
            <a:r>
              <a:rPr lang="pl-PL" dirty="0" smtClean="0"/>
              <a:t> Weiss was </a:t>
            </a:r>
            <a:r>
              <a:rPr lang="pl-PL" dirty="0" err="1" smtClean="0"/>
              <a:t>born</a:t>
            </a:r>
            <a:r>
              <a:rPr lang="pl-PL" dirty="0" smtClean="0"/>
              <a:t> </a:t>
            </a:r>
            <a:r>
              <a:rPr lang="pl-PL" dirty="0" err="1" smtClean="0"/>
              <a:t>in</a:t>
            </a:r>
            <a:r>
              <a:rPr lang="pl-PL" dirty="0" smtClean="0"/>
              <a:t> 1898 </a:t>
            </a:r>
            <a:r>
              <a:rPr lang="pl-PL" dirty="0" err="1" smtClean="0"/>
              <a:t>in</a:t>
            </a:r>
            <a:r>
              <a:rPr lang="pl-PL" dirty="0" smtClean="0"/>
              <a:t> </a:t>
            </a:r>
            <a:r>
              <a:rPr lang="pl-PL" dirty="0" err="1" smtClean="0"/>
              <a:t>north</a:t>
            </a:r>
            <a:r>
              <a:rPr lang="pl-PL" dirty="0" smtClean="0"/>
              <a:t> part of Chicago-Little </a:t>
            </a:r>
            <a:r>
              <a:rPr lang="pl-PL" dirty="0" err="1" smtClean="0"/>
              <a:t>Hell</a:t>
            </a:r>
            <a:r>
              <a:rPr lang="pl-PL" dirty="0" smtClean="0"/>
              <a:t> </a:t>
            </a:r>
            <a:r>
              <a:rPr lang="pl-PL" dirty="0" err="1" smtClean="0"/>
              <a:t>district</a:t>
            </a:r>
            <a:r>
              <a:rPr lang="pl-PL" dirty="0" smtClean="0"/>
              <a:t>. His </a:t>
            </a:r>
            <a:r>
              <a:rPr lang="pl-PL" dirty="0" err="1" smtClean="0"/>
              <a:t>parents</a:t>
            </a:r>
            <a:r>
              <a:rPr lang="pl-PL" dirty="0" smtClean="0"/>
              <a:t> </a:t>
            </a:r>
            <a:r>
              <a:rPr lang="pl-PL" dirty="0" err="1" smtClean="0"/>
              <a:t>were</a:t>
            </a:r>
            <a:r>
              <a:rPr lang="pl-PL" dirty="0" smtClean="0"/>
              <a:t> </a:t>
            </a:r>
            <a:r>
              <a:rPr lang="pl-PL" dirty="0" err="1" smtClean="0"/>
              <a:t>Poles</a:t>
            </a:r>
            <a:r>
              <a:rPr lang="pl-PL" dirty="0" smtClean="0"/>
              <a:t>. He was </a:t>
            </a:r>
            <a:r>
              <a:rPr lang="pl-PL" dirty="0" err="1" smtClean="0"/>
              <a:t>active</a:t>
            </a:r>
            <a:r>
              <a:rPr lang="pl-PL" dirty="0" smtClean="0"/>
              <a:t> </a:t>
            </a:r>
            <a:r>
              <a:rPr lang="pl-PL" dirty="0" err="1" smtClean="0"/>
              <a:t>during</a:t>
            </a:r>
            <a:r>
              <a:rPr lang="pl-PL" dirty="0" smtClean="0"/>
              <a:t> Al </a:t>
            </a:r>
            <a:r>
              <a:rPr lang="pl-PL" dirty="0" err="1" smtClean="0"/>
              <a:t>Capones</a:t>
            </a:r>
            <a:r>
              <a:rPr lang="pl-PL" dirty="0" smtClean="0"/>
              <a:t> life. Al Capone was </a:t>
            </a:r>
            <a:r>
              <a:rPr lang="pl-PL" dirty="0" err="1" smtClean="0"/>
              <a:t>acquainted</a:t>
            </a:r>
            <a:r>
              <a:rPr lang="pl-PL" dirty="0" smtClean="0"/>
              <a:t> </a:t>
            </a:r>
            <a:r>
              <a:rPr lang="pl-PL" dirty="0" err="1" smtClean="0"/>
              <a:t>with</a:t>
            </a:r>
            <a:r>
              <a:rPr lang="pl-PL" dirty="0" smtClean="0"/>
              <a:t> </a:t>
            </a:r>
            <a:r>
              <a:rPr lang="pl-PL" dirty="0" err="1" smtClean="0"/>
              <a:t>him</a:t>
            </a:r>
            <a:r>
              <a:rPr lang="pl-PL" dirty="0" smtClean="0"/>
              <a:t> and </a:t>
            </a:r>
            <a:r>
              <a:rPr lang="pl-PL" dirty="0" err="1" smtClean="0"/>
              <a:t>respected</a:t>
            </a:r>
            <a:r>
              <a:rPr lang="pl-PL" dirty="0" smtClean="0"/>
              <a:t> </a:t>
            </a:r>
            <a:r>
              <a:rPr lang="pl-PL" dirty="0" err="1" smtClean="0"/>
              <a:t>him</a:t>
            </a:r>
            <a:r>
              <a:rPr lang="pl-PL" dirty="0" smtClean="0"/>
              <a:t>.</a:t>
            </a:r>
          </a:p>
          <a:p>
            <a:r>
              <a:rPr lang="pl-PL" dirty="0" smtClean="0"/>
              <a:t>As a </a:t>
            </a:r>
            <a:r>
              <a:rPr lang="pl-PL" dirty="0" err="1" smtClean="0"/>
              <a:t>teenager</a:t>
            </a:r>
            <a:r>
              <a:rPr lang="pl-PL" dirty="0" smtClean="0"/>
              <a:t> </a:t>
            </a:r>
            <a:r>
              <a:rPr lang="pl-PL" dirty="0" err="1" smtClean="0"/>
              <a:t>he</a:t>
            </a:r>
            <a:r>
              <a:rPr lang="pl-PL" dirty="0" smtClean="0"/>
              <a:t> </a:t>
            </a:r>
            <a:r>
              <a:rPr lang="pl-PL" dirty="0" err="1" smtClean="0"/>
              <a:t>established</a:t>
            </a:r>
            <a:r>
              <a:rPr lang="pl-PL" dirty="0" smtClean="0"/>
              <a:t> </a:t>
            </a:r>
            <a:r>
              <a:rPr lang="pl-PL" dirty="0" err="1" smtClean="0"/>
              <a:t>Northsiedrs</a:t>
            </a:r>
            <a:r>
              <a:rPr lang="pl-PL" dirty="0" smtClean="0"/>
              <a:t> gang. </a:t>
            </a:r>
            <a:r>
              <a:rPr lang="pl-PL" dirty="0" err="1" smtClean="0"/>
              <a:t>They</a:t>
            </a:r>
            <a:r>
              <a:rPr lang="pl-PL" dirty="0" smtClean="0"/>
              <a:t> </a:t>
            </a:r>
            <a:r>
              <a:rPr lang="pl-PL" dirty="0" err="1" smtClean="0"/>
              <a:t>were</a:t>
            </a:r>
            <a:r>
              <a:rPr lang="pl-PL" dirty="0" smtClean="0"/>
              <a:t> </a:t>
            </a:r>
            <a:r>
              <a:rPr lang="pl-PL" dirty="0" err="1" smtClean="0"/>
              <a:t>robbing</a:t>
            </a:r>
            <a:r>
              <a:rPr lang="pl-PL" dirty="0" smtClean="0"/>
              <a:t> </a:t>
            </a:r>
            <a:r>
              <a:rPr lang="pl-PL" dirty="0" err="1" smtClean="0"/>
              <a:t>jewellers</a:t>
            </a:r>
            <a:r>
              <a:rPr lang="pl-PL" dirty="0" smtClean="0"/>
              <a:t> and </a:t>
            </a:r>
            <a:r>
              <a:rPr lang="pl-PL" dirty="0" err="1" smtClean="0"/>
              <a:t>they</a:t>
            </a:r>
            <a:r>
              <a:rPr lang="pl-PL" dirty="0" smtClean="0"/>
              <a:t> </a:t>
            </a:r>
            <a:r>
              <a:rPr lang="pl-PL" dirty="0" err="1" smtClean="0"/>
              <a:t>were</a:t>
            </a:r>
            <a:r>
              <a:rPr lang="pl-PL" dirty="0" smtClean="0"/>
              <a:t> </a:t>
            </a:r>
            <a:r>
              <a:rPr lang="pl-PL" dirty="0" err="1" smtClean="0"/>
              <a:t>stealing</a:t>
            </a:r>
            <a:r>
              <a:rPr lang="pl-PL" dirty="0" smtClean="0"/>
              <a:t> cars. He was a </a:t>
            </a:r>
            <a:r>
              <a:rPr lang="pl-PL" dirty="0" err="1" smtClean="0"/>
              <a:t>Catholic</a:t>
            </a:r>
            <a:r>
              <a:rPr lang="pl-PL" dirty="0" smtClean="0"/>
              <a:t>. Near his </a:t>
            </a:r>
            <a:r>
              <a:rPr lang="pl-PL" dirty="0" err="1" smtClean="0"/>
              <a:t>gun</a:t>
            </a:r>
            <a:r>
              <a:rPr lang="pl-PL" dirty="0" smtClean="0"/>
              <a:t> </a:t>
            </a:r>
            <a:r>
              <a:rPr lang="pl-PL" dirty="0" err="1" smtClean="0"/>
              <a:t>he</a:t>
            </a:r>
            <a:r>
              <a:rPr lang="pl-PL" dirty="0" smtClean="0"/>
              <a:t> was </a:t>
            </a:r>
            <a:r>
              <a:rPr lang="pl-PL" dirty="0" err="1" smtClean="0"/>
              <a:t>wearing</a:t>
            </a:r>
            <a:r>
              <a:rPr lang="pl-PL" dirty="0" smtClean="0"/>
              <a:t> a </a:t>
            </a:r>
            <a:r>
              <a:rPr lang="pl-PL" dirty="0" err="1" smtClean="0"/>
              <a:t>rossary</a:t>
            </a:r>
            <a:r>
              <a:rPr lang="pl-PL" dirty="0" smtClean="0"/>
              <a:t>.</a:t>
            </a:r>
            <a:br>
              <a:rPr lang="pl-PL" dirty="0" smtClean="0"/>
            </a:br>
            <a:r>
              <a:rPr lang="pl-PL" dirty="0" err="1" smtClean="0"/>
              <a:t>During</a:t>
            </a:r>
            <a:r>
              <a:rPr lang="pl-PL" dirty="0" smtClean="0"/>
              <a:t> </a:t>
            </a:r>
            <a:r>
              <a:rPr lang="pl-PL" dirty="0" err="1" smtClean="0"/>
              <a:t>the</a:t>
            </a:r>
            <a:r>
              <a:rPr lang="pl-PL" dirty="0" smtClean="0"/>
              <a:t> </a:t>
            </a:r>
            <a:r>
              <a:rPr lang="pl-PL" dirty="0" err="1" smtClean="0"/>
              <a:t>prohibition</a:t>
            </a:r>
            <a:r>
              <a:rPr lang="pl-PL" dirty="0" smtClean="0"/>
              <a:t> </a:t>
            </a:r>
            <a:r>
              <a:rPr lang="pl-PL" dirty="0" err="1" smtClean="0"/>
              <a:t>in</a:t>
            </a:r>
            <a:r>
              <a:rPr lang="pl-PL" dirty="0" smtClean="0"/>
              <a:t> </a:t>
            </a:r>
            <a:r>
              <a:rPr lang="pl-PL" dirty="0" err="1" smtClean="0"/>
              <a:t>the</a:t>
            </a:r>
            <a:r>
              <a:rPr lang="pl-PL" dirty="0" smtClean="0"/>
              <a:t> USA </a:t>
            </a:r>
            <a:r>
              <a:rPr lang="pl-PL" dirty="0" err="1" smtClean="0"/>
              <a:t>the</a:t>
            </a:r>
            <a:r>
              <a:rPr lang="pl-PL" dirty="0" smtClean="0"/>
              <a:t> gang </a:t>
            </a:r>
            <a:r>
              <a:rPr lang="pl-PL" dirty="0" err="1" smtClean="0"/>
              <a:t>he</a:t>
            </a:r>
            <a:r>
              <a:rPr lang="pl-PL" dirty="0" smtClean="0"/>
              <a:t> </a:t>
            </a:r>
            <a:r>
              <a:rPr lang="pl-PL" dirty="0" err="1" smtClean="0"/>
              <a:t>belonged</a:t>
            </a:r>
            <a:r>
              <a:rPr lang="pl-PL" dirty="0" smtClean="0"/>
              <a:t> to </a:t>
            </a:r>
            <a:r>
              <a:rPr lang="pl-PL" dirty="0" err="1" smtClean="0"/>
              <a:t>attacked</a:t>
            </a:r>
            <a:r>
              <a:rPr lang="pl-PL" dirty="0" smtClean="0"/>
              <a:t> </a:t>
            </a:r>
            <a:r>
              <a:rPr lang="pl-PL" dirty="0" err="1" smtClean="0"/>
              <a:t>the</a:t>
            </a:r>
            <a:r>
              <a:rPr lang="pl-PL" dirty="0" smtClean="0"/>
              <a:t> </a:t>
            </a:r>
            <a:r>
              <a:rPr lang="pl-PL" dirty="0" err="1" smtClean="0"/>
              <a:t>transports</a:t>
            </a:r>
            <a:r>
              <a:rPr lang="pl-PL" dirty="0" smtClean="0"/>
              <a:t> of </a:t>
            </a:r>
            <a:r>
              <a:rPr lang="pl-PL" dirty="0" err="1" smtClean="0"/>
              <a:t>alcohol</a:t>
            </a:r>
            <a:r>
              <a:rPr lang="pl-PL" dirty="0" smtClean="0"/>
              <a:t> </a:t>
            </a:r>
            <a:r>
              <a:rPr lang="pl-PL" dirty="0" err="1" smtClean="0"/>
              <a:t>smugglers</a:t>
            </a:r>
            <a:r>
              <a:rPr lang="pl-PL" dirty="0" smtClean="0"/>
              <a:t>.</a:t>
            </a:r>
            <a:br>
              <a:rPr lang="pl-PL" dirty="0" smtClean="0"/>
            </a:br>
            <a:r>
              <a:rPr lang="pl-PL" dirty="0" err="1" smtClean="0"/>
              <a:t>They</a:t>
            </a:r>
            <a:r>
              <a:rPr lang="pl-PL" dirty="0" smtClean="0"/>
              <a:t> </a:t>
            </a:r>
            <a:r>
              <a:rPr lang="pl-PL" dirty="0" err="1" smtClean="0"/>
              <a:t>bribed</a:t>
            </a:r>
            <a:r>
              <a:rPr lang="pl-PL" dirty="0" smtClean="0"/>
              <a:t> </a:t>
            </a:r>
            <a:r>
              <a:rPr lang="pl-PL" dirty="0" err="1" smtClean="0"/>
              <a:t>policemans</a:t>
            </a:r>
            <a:r>
              <a:rPr lang="pl-PL" dirty="0" smtClean="0"/>
              <a:t> and </a:t>
            </a:r>
            <a:r>
              <a:rPr lang="pl-PL" dirty="0" err="1" smtClean="0"/>
              <a:t>councilors</a:t>
            </a:r>
            <a:r>
              <a:rPr lang="pl-PL" dirty="0" smtClean="0"/>
              <a:t>. </a:t>
            </a:r>
            <a:r>
              <a:rPr lang="pl-PL" dirty="0" err="1" smtClean="0"/>
              <a:t>Thanks</a:t>
            </a:r>
            <a:r>
              <a:rPr lang="pl-PL" dirty="0" smtClean="0"/>
              <a:t> for </a:t>
            </a:r>
            <a:r>
              <a:rPr lang="pl-PL" dirty="0" err="1" smtClean="0"/>
              <a:t>this</a:t>
            </a:r>
            <a:r>
              <a:rPr lang="pl-PL" dirty="0" smtClean="0"/>
              <a:t> </a:t>
            </a:r>
            <a:r>
              <a:rPr lang="pl-PL" dirty="0" err="1" smtClean="0"/>
              <a:t>they</a:t>
            </a:r>
            <a:r>
              <a:rPr lang="pl-PL" dirty="0" smtClean="0"/>
              <a:t> </a:t>
            </a:r>
            <a:r>
              <a:rPr lang="pl-PL" dirty="0" err="1" smtClean="0"/>
              <a:t>had</a:t>
            </a:r>
            <a:r>
              <a:rPr lang="pl-PL" dirty="0" smtClean="0"/>
              <a:t> </a:t>
            </a:r>
            <a:r>
              <a:rPr lang="pl-PL" dirty="0" err="1" smtClean="0"/>
              <a:t>their</a:t>
            </a:r>
            <a:r>
              <a:rPr lang="pl-PL" dirty="0" smtClean="0"/>
              <a:t> </a:t>
            </a:r>
            <a:r>
              <a:rPr lang="pl-PL" dirty="0" err="1" smtClean="0"/>
              <a:t>own</a:t>
            </a:r>
            <a:r>
              <a:rPr lang="pl-PL" dirty="0" smtClean="0"/>
              <a:t> bottling </a:t>
            </a:r>
            <a:r>
              <a:rPr lang="pl-PL" dirty="0" err="1" smtClean="0"/>
              <a:t>plants</a:t>
            </a:r>
            <a:r>
              <a:rPr lang="pl-PL" dirty="0" smtClean="0"/>
              <a:t>. </a:t>
            </a:r>
            <a:br>
              <a:rPr lang="pl-PL" dirty="0" smtClean="0"/>
            </a:br>
            <a:r>
              <a:rPr lang="pl-PL" dirty="0" err="1" smtClean="0"/>
              <a:t>They</a:t>
            </a:r>
            <a:r>
              <a:rPr lang="pl-PL" dirty="0" smtClean="0"/>
              <a:t> </a:t>
            </a:r>
            <a:r>
              <a:rPr lang="pl-PL" dirty="0" err="1" smtClean="0"/>
              <a:t>were</a:t>
            </a:r>
            <a:r>
              <a:rPr lang="pl-PL" dirty="0" smtClean="0"/>
              <a:t> </a:t>
            </a:r>
            <a:r>
              <a:rPr lang="pl-PL" dirty="0" err="1" smtClean="0"/>
              <a:t>the</a:t>
            </a:r>
            <a:r>
              <a:rPr lang="pl-PL" dirty="0" smtClean="0"/>
              <a:t> </a:t>
            </a:r>
            <a:r>
              <a:rPr lang="pl-PL" dirty="0" err="1" smtClean="0"/>
              <a:t>only</a:t>
            </a:r>
            <a:r>
              <a:rPr lang="pl-PL" dirty="0" smtClean="0"/>
              <a:t> </a:t>
            </a:r>
            <a:r>
              <a:rPr lang="pl-PL" dirty="0" err="1" smtClean="0"/>
              <a:t>distributors</a:t>
            </a:r>
            <a:r>
              <a:rPr lang="pl-PL" dirty="0" smtClean="0"/>
              <a:t>  of Chicago Tribune </a:t>
            </a:r>
            <a:r>
              <a:rPr lang="pl-PL" dirty="0" err="1" smtClean="0"/>
              <a:t>newspaper</a:t>
            </a:r>
            <a:r>
              <a:rPr lang="pl-PL" dirty="0" smtClean="0"/>
              <a:t>.</a:t>
            </a:r>
          </a:p>
          <a:p>
            <a:r>
              <a:rPr lang="pl-PL" dirty="0" smtClean="0"/>
              <a:t> </a:t>
            </a:r>
            <a:r>
              <a:rPr lang="pl-PL" dirty="0" err="1" smtClean="0"/>
              <a:t>Earl</a:t>
            </a:r>
            <a:r>
              <a:rPr lang="pl-PL" dirty="0" smtClean="0"/>
              <a:t> was </a:t>
            </a:r>
            <a:r>
              <a:rPr lang="pl-PL" dirty="0" err="1" smtClean="0"/>
              <a:t>killed</a:t>
            </a:r>
            <a:r>
              <a:rPr lang="pl-PL" dirty="0" smtClean="0"/>
              <a:t> </a:t>
            </a:r>
            <a:r>
              <a:rPr lang="pl-PL" dirty="0" err="1" smtClean="0"/>
              <a:t>when</a:t>
            </a:r>
            <a:r>
              <a:rPr lang="pl-PL" dirty="0" smtClean="0"/>
              <a:t> </a:t>
            </a:r>
            <a:r>
              <a:rPr lang="pl-PL" dirty="0" err="1" smtClean="0"/>
              <a:t>he</a:t>
            </a:r>
            <a:r>
              <a:rPr lang="pl-PL" dirty="0" smtClean="0"/>
              <a:t> was 28, 11th </a:t>
            </a:r>
            <a:r>
              <a:rPr lang="pl-PL" dirty="0" err="1" smtClean="0"/>
              <a:t>october</a:t>
            </a:r>
            <a:r>
              <a:rPr lang="pl-PL" dirty="0" smtClean="0"/>
              <a:t> 1926 by Al </a:t>
            </a:r>
            <a:r>
              <a:rPr lang="pl-PL" dirty="0" err="1" smtClean="0"/>
              <a:t>Capones</a:t>
            </a:r>
            <a:r>
              <a:rPr lang="pl-PL" dirty="0" smtClean="0"/>
              <a:t> </a:t>
            </a:r>
            <a:r>
              <a:rPr lang="pl-PL" dirty="0" err="1" smtClean="0"/>
              <a:t>people</a:t>
            </a:r>
            <a:r>
              <a:rPr lang="pl-PL" dirty="0" smtClean="0"/>
              <a:t>. </a:t>
            </a:r>
            <a:r>
              <a:rPr lang="pl-PL" dirty="0" err="1" smtClean="0"/>
              <a:t>The</a:t>
            </a:r>
            <a:r>
              <a:rPr lang="pl-PL" dirty="0" smtClean="0"/>
              <a:t> </a:t>
            </a:r>
            <a:r>
              <a:rPr lang="pl-PL" dirty="0" err="1" smtClean="0"/>
              <a:t>figure</a:t>
            </a:r>
            <a:r>
              <a:rPr lang="pl-PL" dirty="0" smtClean="0"/>
              <a:t> of </a:t>
            </a:r>
            <a:r>
              <a:rPr lang="pl-PL" dirty="0" err="1" smtClean="0"/>
              <a:t>Earl</a:t>
            </a:r>
            <a:r>
              <a:rPr lang="pl-PL" dirty="0" smtClean="0"/>
              <a:t> was </a:t>
            </a:r>
            <a:r>
              <a:rPr lang="pl-PL" dirty="0" err="1" smtClean="0"/>
              <a:t>in</a:t>
            </a:r>
            <a:r>
              <a:rPr lang="pl-PL" dirty="0" smtClean="0"/>
              <a:t> </a:t>
            </a:r>
            <a:r>
              <a:rPr lang="pl-PL" dirty="0" err="1" smtClean="0"/>
              <a:t>the</a:t>
            </a:r>
            <a:r>
              <a:rPr lang="pl-PL" dirty="0" smtClean="0"/>
              <a:t> serial </a:t>
            </a:r>
            <a:r>
              <a:rPr lang="pl-PL" dirty="0" err="1" smtClean="0"/>
              <a:t>Banned</a:t>
            </a:r>
            <a:r>
              <a:rPr lang="pl-PL" dirty="0" smtClean="0"/>
              <a:t> Empirie </a:t>
            </a:r>
            <a:r>
              <a:rPr lang="pl-PL" dirty="0" err="1" smtClean="0"/>
              <a:t>which</a:t>
            </a:r>
            <a:r>
              <a:rPr lang="pl-PL" dirty="0" smtClean="0"/>
              <a:t> </a:t>
            </a:r>
            <a:r>
              <a:rPr lang="pl-PL" dirty="0" err="1" smtClean="0"/>
              <a:t>tells</a:t>
            </a:r>
            <a:r>
              <a:rPr lang="pl-PL" dirty="0" smtClean="0"/>
              <a:t> </a:t>
            </a:r>
            <a:r>
              <a:rPr lang="pl-PL" dirty="0" err="1" smtClean="0"/>
              <a:t>the</a:t>
            </a:r>
            <a:r>
              <a:rPr lang="pl-PL" dirty="0" smtClean="0"/>
              <a:t> story of </a:t>
            </a:r>
            <a:r>
              <a:rPr lang="pl-PL" dirty="0" err="1" smtClean="0"/>
              <a:t>prohibition</a:t>
            </a:r>
            <a:r>
              <a:rPr lang="pl-PL" dirty="0" smtClean="0"/>
              <a:t> </a:t>
            </a:r>
            <a:r>
              <a:rPr lang="pl-PL" dirty="0" err="1" smtClean="0"/>
              <a:t>in</a:t>
            </a:r>
            <a:r>
              <a:rPr lang="pl-PL" dirty="0" smtClean="0"/>
              <a:t> </a:t>
            </a:r>
            <a:r>
              <a:rPr lang="pl-PL" dirty="0" err="1" smtClean="0"/>
              <a:t>the</a:t>
            </a:r>
            <a:r>
              <a:rPr lang="pl-PL" dirty="0" smtClean="0"/>
              <a:t> USA.</a:t>
            </a:r>
          </a:p>
          <a:p>
            <a:pPr>
              <a:buNone/>
            </a:pPr>
            <a:r>
              <a:rPr lang="pl-PL" dirty="0" smtClean="0"/>
              <a:t> </a:t>
            </a:r>
          </a:p>
          <a:p>
            <a:pPr>
              <a:buNone/>
            </a:pPr>
            <a:endParaRPr lang="pl-PL" dirty="0"/>
          </a:p>
        </p:txBody>
      </p:sp>
      <p:sp>
        <p:nvSpPr>
          <p:cNvPr id="4" name="Tytuł 3"/>
          <p:cNvSpPr>
            <a:spLocks noGrp="1"/>
          </p:cNvSpPr>
          <p:nvPr>
            <p:ph type="title"/>
          </p:nvPr>
        </p:nvSpPr>
        <p:spPr/>
        <p:txBody>
          <a:bodyPr>
            <a:normAutofit fontScale="90000"/>
          </a:bodyPr>
          <a:lstStyle/>
          <a:p>
            <a:r>
              <a:rPr lang="pl-PL" dirty="0" smtClean="0"/>
              <a:t>Henryk Wojciechowski - </a:t>
            </a:r>
            <a:r>
              <a:rPr lang="pl-PL" dirty="0" err="1" smtClean="0"/>
              <a:t>Earl</a:t>
            </a:r>
            <a:r>
              <a:rPr lang="pl-PL" dirty="0" smtClean="0"/>
              <a:t> Weiss</a:t>
            </a:r>
            <a:endParaRPr lang="pl-P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John Factor.jpg"/>
          <p:cNvPicPr>
            <a:picLocks noGrp="1" noChangeAspect="1"/>
          </p:cNvPicPr>
          <p:nvPr>
            <p:ph sz="half" idx="1"/>
          </p:nvPr>
        </p:nvPicPr>
        <p:blipFill>
          <a:blip r:embed="rId2"/>
          <a:stretch>
            <a:fillRect/>
          </a:stretch>
        </p:blipFill>
        <p:spPr>
          <a:xfrm>
            <a:off x="457200" y="1919490"/>
            <a:ext cx="4038600" cy="3649258"/>
          </a:xfrm>
        </p:spPr>
      </p:pic>
      <p:sp>
        <p:nvSpPr>
          <p:cNvPr id="3" name="Symbol zastępczy zawartości 2"/>
          <p:cNvSpPr>
            <a:spLocks noGrp="1"/>
          </p:cNvSpPr>
          <p:nvPr>
            <p:ph sz="half" idx="2"/>
          </p:nvPr>
        </p:nvSpPr>
        <p:spPr/>
        <p:txBody>
          <a:bodyPr>
            <a:normAutofit/>
          </a:bodyPr>
          <a:lstStyle/>
          <a:p>
            <a:r>
              <a:rPr lang="en-GB" sz="1200" dirty="0" smtClean="0"/>
              <a:t>John Factor (</a:t>
            </a:r>
            <a:r>
              <a:rPr lang="en-GB" sz="1200" dirty="0" err="1" smtClean="0"/>
              <a:t>Iakov</a:t>
            </a:r>
            <a:r>
              <a:rPr lang="en-GB" sz="1200" dirty="0" smtClean="0"/>
              <a:t> </a:t>
            </a:r>
            <a:r>
              <a:rPr lang="en-GB" sz="1200" dirty="0" err="1" smtClean="0"/>
              <a:t>Faktorowicz</a:t>
            </a:r>
            <a:r>
              <a:rPr lang="en-GB" sz="1200" dirty="0" smtClean="0"/>
              <a:t>) was born on 8 October,1892 in England.  His half brother is famed cosmetics founder Max Factor. He was born the youngest of ten children. When Factor was a year old he was taken to </a:t>
            </a:r>
            <a:r>
              <a:rPr lang="en-GB" sz="1200" dirty="0" err="1" smtClean="0"/>
              <a:t>Łód</a:t>
            </a:r>
            <a:r>
              <a:rPr lang="pl-PL" sz="1200" dirty="0" smtClean="0"/>
              <a:t>ź</a:t>
            </a:r>
            <a:r>
              <a:rPr lang="en-GB" sz="1200" dirty="0" smtClean="0"/>
              <a:t> and lived there until he was eleven. In the early 1900's, the family moved to St. Louis and later onto Chicago.</a:t>
            </a:r>
            <a:endParaRPr lang="pl-PL" sz="1200" dirty="0" smtClean="0"/>
          </a:p>
          <a:p>
            <a:endParaRPr lang="pl-PL" sz="1200" dirty="0" smtClean="0"/>
          </a:p>
          <a:p>
            <a:r>
              <a:rPr lang="en-GB" sz="1200" dirty="0" smtClean="0"/>
              <a:t>During the 1920's, Factor went into business with gangsters Arnold Rothstein and Al Capone. He ran a stock scam in England and swindled nearly $8 million out of investors and members of the royal family. He also broke the bank at Monte Carlo by rigging the tables.</a:t>
            </a:r>
            <a:endParaRPr lang="pl-PL" sz="1200" dirty="0" smtClean="0"/>
          </a:p>
          <a:p>
            <a:endParaRPr lang="pl-PL" sz="1200" dirty="0" smtClean="0"/>
          </a:p>
          <a:p>
            <a:r>
              <a:rPr lang="en-GB" sz="1200" dirty="0" smtClean="0"/>
              <a:t>When Factor died in 1984 in Los Angeles, he was a multi-millionaire and his funeral was attended by the likes of Tom Bradley – Los Angeles' Mayor and Edmund "Pat" Brown – former Governor of California.</a:t>
            </a:r>
            <a:endParaRPr lang="pl-PL" sz="1200" dirty="0" smtClean="0"/>
          </a:p>
        </p:txBody>
      </p:sp>
      <p:sp>
        <p:nvSpPr>
          <p:cNvPr id="4" name="Tytuł 3"/>
          <p:cNvSpPr>
            <a:spLocks noGrp="1"/>
          </p:cNvSpPr>
          <p:nvPr>
            <p:ph type="title"/>
          </p:nvPr>
        </p:nvSpPr>
        <p:spPr/>
        <p:txBody>
          <a:bodyPr/>
          <a:lstStyle/>
          <a:p>
            <a:pPr algn="ctr"/>
            <a:r>
              <a:rPr lang="pl-PL" dirty="0" smtClean="0"/>
              <a:t>John </a:t>
            </a:r>
            <a:r>
              <a:rPr lang="pl-PL" dirty="0" err="1" smtClean="0"/>
              <a:t>Factor</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fontScale="55000" lnSpcReduction="20000"/>
          </a:bodyPr>
          <a:lstStyle/>
          <a:p>
            <a:r>
              <a:rPr lang="en-US" dirty="0" err="1" smtClean="0"/>
              <a:t>Tadeusz</a:t>
            </a:r>
            <a:r>
              <a:rPr lang="en-US" dirty="0" smtClean="0"/>
              <a:t> </a:t>
            </a:r>
            <a:r>
              <a:rPr lang="en-US" dirty="0" err="1" smtClean="0"/>
              <a:t>Kościuszko</a:t>
            </a:r>
            <a:r>
              <a:rPr lang="en-US" dirty="0" smtClean="0"/>
              <a:t> was born on February 4, 1746. in the </a:t>
            </a:r>
            <a:r>
              <a:rPr lang="en-US" dirty="0" err="1" smtClean="0"/>
              <a:t>Mereczowszczyzna</a:t>
            </a:r>
            <a:r>
              <a:rPr lang="en-US" dirty="0" smtClean="0"/>
              <a:t> region, died on October 15, 1817. in Solar. He was a military, </a:t>
            </a:r>
            <a:r>
              <a:rPr lang="en-US" b="1" dirty="0" smtClean="0"/>
              <a:t>Polish and American </a:t>
            </a:r>
            <a:r>
              <a:rPr lang="en-US" dirty="0" smtClean="0"/>
              <a:t>general, as well as a national hero of these countries. He graduated from the Knights' School. </a:t>
            </a:r>
            <a:r>
              <a:rPr lang="en-US" b="1" dirty="0" smtClean="0"/>
              <a:t>He fought for the freedom of the United States</a:t>
            </a:r>
            <a:r>
              <a:rPr lang="en-US" dirty="0" smtClean="0"/>
              <a:t>. He organized the anti-Russian uprising after the Second Partition of Poland, called the </a:t>
            </a:r>
            <a:r>
              <a:rPr lang="en-US" dirty="0" err="1" smtClean="0"/>
              <a:t>Kościuszko</a:t>
            </a:r>
            <a:r>
              <a:rPr lang="en-US" dirty="0" smtClean="0"/>
              <a:t> Uprising from his name. </a:t>
            </a:r>
            <a:r>
              <a:rPr lang="en-US" dirty="0" err="1" smtClean="0"/>
              <a:t>Tadeusz</a:t>
            </a:r>
            <a:r>
              <a:rPr lang="en-US" dirty="0" smtClean="0"/>
              <a:t> </a:t>
            </a:r>
            <a:r>
              <a:rPr lang="en-US" dirty="0" err="1" smtClean="0"/>
              <a:t>Kościuszko</a:t>
            </a:r>
            <a:r>
              <a:rPr lang="en-US" dirty="0" smtClean="0"/>
              <a:t> occupies a leading position in the pantheon of Polish national heroes. The Kosciuszko Mountain was discovered and captured on March 12, 1840 by a Polish </a:t>
            </a:r>
            <a:r>
              <a:rPr lang="en-US" dirty="0" err="1" smtClean="0"/>
              <a:t>traveller</a:t>
            </a:r>
            <a:r>
              <a:rPr lang="en-US" dirty="0" smtClean="0"/>
              <a:t> and discoverer </a:t>
            </a:r>
            <a:r>
              <a:rPr lang="en-US" dirty="0" err="1" smtClean="0"/>
              <a:t>Paweł</a:t>
            </a:r>
            <a:r>
              <a:rPr lang="en-US" dirty="0" smtClean="0"/>
              <a:t> Edmund Strzelecki and named by him in honor of the memory of General </a:t>
            </a:r>
            <a:r>
              <a:rPr lang="en-US" dirty="0" err="1" smtClean="0"/>
              <a:t>Tadeusz</a:t>
            </a:r>
            <a:r>
              <a:rPr lang="en-US" dirty="0" smtClean="0"/>
              <a:t> </a:t>
            </a:r>
            <a:r>
              <a:rPr lang="en-US" dirty="0" err="1" smtClean="0"/>
              <a:t>Kościuszko</a:t>
            </a:r>
            <a:r>
              <a:rPr lang="en-US" dirty="0" smtClean="0"/>
              <a:t>. It is located in New </a:t>
            </a:r>
            <a:r>
              <a:rPr lang="en-US" b="1" dirty="0" smtClean="0"/>
              <a:t>South Wales, in the Kosciuszko National Park.</a:t>
            </a:r>
            <a:endParaRPr lang="pl-PL" b="1" dirty="0" smtClean="0"/>
          </a:p>
          <a:p>
            <a:endParaRPr lang="pl-PL" dirty="0"/>
          </a:p>
        </p:txBody>
      </p:sp>
      <p:sp>
        <p:nvSpPr>
          <p:cNvPr id="4" name="Tytuł 3"/>
          <p:cNvSpPr>
            <a:spLocks noGrp="1"/>
          </p:cNvSpPr>
          <p:nvPr>
            <p:ph type="title"/>
          </p:nvPr>
        </p:nvSpPr>
        <p:spPr/>
        <p:txBody>
          <a:bodyPr/>
          <a:lstStyle/>
          <a:p>
            <a:pPr algn="ctr"/>
            <a:r>
              <a:rPr lang="pl-PL" dirty="0" smtClean="0"/>
              <a:t>Tadeusz Kościuszko</a:t>
            </a:r>
            <a:endParaRPr lang="pl-PL" dirty="0"/>
          </a:p>
        </p:txBody>
      </p:sp>
      <p:pic>
        <p:nvPicPr>
          <p:cNvPr id="5" name="Symbol zastępczy zawartości 4" descr="Znalezione obrazy dla zapytania tadeusz kościuszko"/>
          <p:cNvPicPr>
            <a:picLocks noGrp="1"/>
          </p:cNvPicPr>
          <p:nvPr>
            <p:ph sz="half"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00100" y="1643050"/>
            <a:ext cx="3000396" cy="340408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Kazimierz_Pułaski.PNG"/>
          <p:cNvPicPr>
            <a:picLocks noGrp="1" noChangeAspect="1"/>
          </p:cNvPicPr>
          <p:nvPr>
            <p:ph sz="half" idx="1"/>
          </p:nvPr>
        </p:nvPicPr>
        <p:blipFill>
          <a:blip r:embed="rId2"/>
          <a:stretch>
            <a:fillRect/>
          </a:stretch>
        </p:blipFill>
        <p:spPr>
          <a:xfrm>
            <a:off x="1071538" y="1950399"/>
            <a:ext cx="2433376" cy="3121891"/>
          </a:xfrm>
        </p:spPr>
      </p:pic>
      <p:sp>
        <p:nvSpPr>
          <p:cNvPr id="3" name="Symbol zastępczy zawartości 2"/>
          <p:cNvSpPr>
            <a:spLocks noGrp="1"/>
          </p:cNvSpPr>
          <p:nvPr>
            <p:ph sz="half" idx="2"/>
          </p:nvPr>
        </p:nvSpPr>
        <p:spPr/>
        <p:txBody>
          <a:bodyPr>
            <a:normAutofit fontScale="47500" lnSpcReduction="20000"/>
          </a:bodyPr>
          <a:lstStyle/>
          <a:p>
            <a:r>
              <a:rPr lang="en-US" dirty="0" smtClean="0"/>
              <a:t>Pulaski is remembered as a hero who fought for independence and freedom in both Poland and the United States</a:t>
            </a:r>
            <a:r>
              <a:rPr lang="pl-PL" dirty="0" smtClean="0"/>
              <a:t>.</a:t>
            </a:r>
          </a:p>
          <a:p>
            <a:r>
              <a:rPr lang="en-US" dirty="0" smtClean="0"/>
              <a:t>Born in </a:t>
            </a:r>
            <a:r>
              <a:rPr lang="en-US" dirty="0" smtClean="0">
                <a:hlinkClick r:id="rId3" tooltip="Warsaw"/>
              </a:rPr>
              <a:t>Warsaw</a:t>
            </a:r>
            <a:r>
              <a:rPr lang="en-US" dirty="0" smtClean="0"/>
              <a:t> and following his father's footsteps, he became interested in politics at an early age and soon became involved in the military and the revolutionary affairs in Poland (the </a:t>
            </a:r>
            <a:r>
              <a:rPr lang="en-US" dirty="0" smtClean="0">
                <a:hlinkClick r:id="rId4" tooltip="Polish–Lithuanian Commonwealth"/>
              </a:rPr>
              <a:t>Polish–Lithuanian Commonwealth</a:t>
            </a:r>
            <a:r>
              <a:rPr lang="en-US" dirty="0" smtClean="0"/>
              <a:t>). Pulaski was one of the leading military commanders for the </a:t>
            </a:r>
            <a:r>
              <a:rPr lang="en-US" dirty="0" smtClean="0">
                <a:hlinkClick r:id="rId5" tooltip="Bar Confederation"/>
              </a:rPr>
              <a:t>Bar Confederation</a:t>
            </a:r>
            <a:r>
              <a:rPr lang="en-US" dirty="0" smtClean="0"/>
              <a:t> and fought against Russian domination of the Commonwealth. When this uprising failed, he was driven into exile. Following a recommendation by </a:t>
            </a:r>
            <a:r>
              <a:rPr lang="en-US" dirty="0" smtClean="0">
                <a:hlinkClick r:id="rId6" tooltip="Benjamin Franklin"/>
              </a:rPr>
              <a:t>Benjamin Franklin</a:t>
            </a:r>
            <a:r>
              <a:rPr lang="en-US" dirty="0" smtClean="0"/>
              <a:t>, Pulaski immigrated to North America to help in the cause of the </a:t>
            </a:r>
            <a:r>
              <a:rPr lang="en-US" dirty="0" smtClean="0">
                <a:hlinkClick r:id="rId7" tooltip="American Revolutionary War"/>
              </a:rPr>
              <a:t>American Revolutionary War</a:t>
            </a:r>
            <a:r>
              <a:rPr lang="en-US" dirty="0" smtClean="0"/>
              <a:t>. He distinguished himself throughout the revolution, most notably when he saved the life of </a:t>
            </a:r>
            <a:r>
              <a:rPr lang="en-US" dirty="0" smtClean="0">
                <a:hlinkClick r:id="rId8" tooltip="George Washington"/>
              </a:rPr>
              <a:t>George Washington</a:t>
            </a:r>
            <a:r>
              <a:rPr lang="en-US" dirty="0" smtClean="0"/>
              <a:t>. Pulaski became a </a:t>
            </a:r>
            <a:r>
              <a:rPr lang="en-US" dirty="0" smtClean="0">
                <a:hlinkClick r:id="rId9" tooltip="General officer"/>
              </a:rPr>
              <a:t>general</a:t>
            </a:r>
            <a:r>
              <a:rPr lang="en-US" dirty="0" smtClean="0"/>
              <a:t> in the </a:t>
            </a:r>
            <a:r>
              <a:rPr lang="en-US" dirty="0" smtClean="0">
                <a:hlinkClick r:id="rId10" tooltip="Continental Army"/>
              </a:rPr>
              <a:t>Continental Army</a:t>
            </a:r>
            <a:r>
              <a:rPr lang="en-US" dirty="0" smtClean="0"/>
              <a:t>, created the </a:t>
            </a:r>
            <a:r>
              <a:rPr lang="en-US" dirty="0" smtClean="0">
                <a:hlinkClick r:id="rId11" tooltip="Pulaski Cavalry Legion"/>
              </a:rPr>
              <a:t>Pulaski Cavalry Legion</a:t>
            </a:r>
            <a:r>
              <a:rPr lang="en-US" dirty="0" smtClean="0"/>
              <a:t> and reformed the American cavalry as a whole. At the </a:t>
            </a:r>
            <a:r>
              <a:rPr lang="en-US" dirty="0" smtClean="0">
                <a:hlinkClick r:id="rId12" tooltip="Siege of Savannah"/>
              </a:rPr>
              <a:t>Battle of Savannah</a:t>
            </a:r>
            <a:r>
              <a:rPr lang="en-US" dirty="0" smtClean="0"/>
              <a:t>, while leading a daring charge against British forces, he was gravely wounded, and died shortly thereafter.</a:t>
            </a:r>
            <a:endParaRPr lang="pl-PL" dirty="0"/>
          </a:p>
        </p:txBody>
      </p:sp>
      <p:sp>
        <p:nvSpPr>
          <p:cNvPr id="4" name="Tytuł 3"/>
          <p:cNvSpPr>
            <a:spLocks noGrp="1"/>
          </p:cNvSpPr>
          <p:nvPr>
            <p:ph type="title"/>
          </p:nvPr>
        </p:nvSpPr>
        <p:spPr/>
        <p:txBody>
          <a:bodyPr/>
          <a:lstStyle/>
          <a:p>
            <a:pPr algn="ctr"/>
            <a:r>
              <a:rPr lang="pl-PL" dirty="0" smtClean="0"/>
              <a:t>Kazimierz Pułaski</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Wlodzimierz_Krzyzanowski.jpg"/>
          <p:cNvPicPr>
            <a:picLocks noGrp="1" noChangeAspect="1"/>
          </p:cNvPicPr>
          <p:nvPr>
            <p:ph sz="half" idx="1"/>
          </p:nvPr>
        </p:nvPicPr>
        <p:blipFill>
          <a:blip r:embed="rId2"/>
          <a:stretch>
            <a:fillRect/>
          </a:stretch>
        </p:blipFill>
        <p:spPr>
          <a:xfrm>
            <a:off x="988590" y="1481138"/>
            <a:ext cx="2975820" cy="4525962"/>
          </a:xfrm>
        </p:spPr>
      </p:pic>
      <p:sp>
        <p:nvSpPr>
          <p:cNvPr id="3" name="Symbol zastępczy zawartości 2"/>
          <p:cNvSpPr>
            <a:spLocks noGrp="1"/>
          </p:cNvSpPr>
          <p:nvPr>
            <p:ph sz="half" idx="2"/>
          </p:nvPr>
        </p:nvSpPr>
        <p:spPr/>
        <p:txBody>
          <a:bodyPr>
            <a:normAutofit fontScale="77500" lnSpcReduction="20000"/>
          </a:bodyPr>
          <a:lstStyle/>
          <a:p>
            <a:r>
              <a:rPr lang="pl-PL" dirty="0" smtClean="0"/>
              <a:t>A</a:t>
            </a:r>
            <a:r>
              <a:rPr lang="en-US" dirty="0" smtClean="0"/>
              <a:t> Polish-born </a:t>
            </a:r>
            <a:r>
              <a:rPr lang="en-US" dirty="0" smtClean="0">
                <a:hlinkClick r:id="rId3" tooltip="Americans"/>
              </a:rPr>
              <a:t>American</a:t>
            </a:r>
            <a:r>
              <a:rPr lang="en-US" dirty="0" smtClean="0"/>
              <a:t> engineer, politician, and military leader — during the </a:t>
            </a:r>
            <a:r>
              <a:rPr lang="en-US" dirty="0" smtClean="0">
                <a:hlinkClick r:id="rId4" tooltip="American Civil War"/>
              </a:rPr>
              <a:t>American Civil War</a:t>
            </a:r>
            <a:r>
              <a:rPr lang="en-US" dirty="0" smtClean="0"/>
              <a:t>, a </a:t>
            </a:r>
            <a:r>
              <a:rPr lang="en-US" dirty="0" smtClean="0">
                <a:hlinkClick r:id="rId5" tooltip="Brigadier general"/>
              </a:rPr>
              <a:t>brigadier general</a:t>
            </a:r>
            <a:r>
              <a:rPr lang="en-US" dirty="0" smtClean="0"/>
              <a:t> in the </a:t>
            </a:r>
            <a:r>
              <a:rPr lang="en-US" dirty="0" smtClean="0">
                <a:hlinkClick r:id="rId6" tooltip="Union Army"/>
              </a:rPr>
              <a:t>Union Army</a:t>
            </a:r>
            <a:r>
              <a:rPr lang="en-US" dirty="0" smtClean="0"/>
              <a:t>.</a:t>
            </a:r>
            <a:endParaRPr lang="pl-PL" dirty="0" smtClean="0"/>
          </a:p>
          <a:p>
            <a:r>
              <a:rPr lang="en-US" dirty="0" smtClean="0"/>
              <a:t>After the Civil War, he held several government posts, though not as the first American administrator of </a:t>
            </a:r>
            <a:r>
              <a:rPr lang="en-US" dirty="0" smtClean="0">
                <a:hlinkClick r:id="rId7" tooltip="Alaska Territory"/>
              </a:rPr>
              <a:t>Alaska Territory</a:t>
            </a:r>
            <a:r>
              <a:rPr lang="en-US" dirty="0" smtClean="0"/>
              <a:t>, as is often thought.</a:t>
            </a:r>
            <a:endParaRPr lang="pl-PL" dirty="0"/>
          </a:p>
        </p:txBody>
      </p:sp>
      <p:sp>
        <p:nvSpPr>
          <p:cNvPr id="4" name="Tytuł 3"/>
          <p:cNvSpPr>
            <a:spLocks noGrp="1"/>
          </p:cNvSpPr>
          <p:nvPr>
            <p:ph type="title"/>
          </p:nvPr>
        </p:nvSpPr>
        <p:spPr/>
        <p:txBody>
          <a:bodyPr/>
          <a:lstStyle/>
          <a:p>
            <a:r>
              <a:rPr lang="pl-PL" dirty="0" smtClean="0"/>
              <a:t>Włodzimierz Krzyżanowski</a:t>
            </a: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2910" y="642918"/>
            <a:ext cx="7772400" cy="959710"/>
          </a:xfrm>
        </p:spPr>
        <p:txBody>
          <a:bodyPr/>
          <a:lstStyle/>
          <a:p>
            <a:pPr algn="ctr"/>
            <a:r>
              <a:rPr lang="pl-PL" dirty="0" smtClean="0">
                <a:solidFill>
                  <a:schemeClr val="tx2">
                    <a:lumMod val="50000"/>
                  </a:schemeClr>
                </a:solidFill>
              </a:rPr>
              <a:t>Business </a:t>
            </a:r>
            <a:r>
              <a:rPr lang="pl-PL" dirty="0" err="1" smtClean="0">
                <a:solidFill>
                  <a:schemeClr val="tx2">
                    <a:lumMod val="50000"/>
                  </a:schemeClr>
                </a:solidFill>
              </a:rPr>
              <a:t>people</a:t>
            </a:r>
            <a:endParaRPr lang="pl-PL" dirty="0">
              <a:solidFill>
                <a:schemeClr val="tx2">
                  <a:lumMod val="50000"/>
                </a:schemeClr>
              </a:solidFill>
            </a:endParaRPr>
          </a:p>
        </p:txBody>
      </p:sp>
      <p:pic>
        <p:nvPicPr>
          <p:cNvPr id="4" name="Obraz 3" descr="images.jpg"/>
          <p:cNvPicPr>
            <a:picLocks noChangeAspect="1"/>
          </p:cNvPicPr>
          <p:nvPr/>
        </p:nvPicPr>
        <p:blipFill>
          <a:blip r:embed="rId2"/>
          <a:stretch>
            <a:fillRect/>
          </a:stretch>
        </p:blipFill>
        <p:spPr>
          <a:xfrm>
            <a:off x="2857488" y="2375634"/>
            <a:ext cx="5201632" cy="389620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fontScale="55000" lnSpcReduction="20000"/>
          </a:bodyPr>
          <a:lstStyle/>
          <a:p>
            <a:r>
              <a:rPr lang="en-US" dirty="0" smtClean="0"/>
              <a:t>Theodore F. "Ted" </a:t>
            </a:r>
            <a:r>
              <a:rPr lang="en-US" dirty="0" err="1" smtClean="0"/>
              <a:t>Twardzik</a:t>
            </a:r>
            <a:r>
              <a:rPr lang="en-US" dirty="0" smtClean="0"/>
              <a:t> born Sept. 7, 1927 to parents Frank and Mary (</a:t>
            </a:r>
            <a:r>
              <a:rPr lang="en-US" dirty="0" err="1" smtClean="0"/>
              <a:t>Binek</a:t>
            </a:r>
            <a:r>
              <a:rPr lang="en-US" dirty="0" smtClean="0"/>
              <a:t>) </a:t>
            </a:r>
            <a:r>
              <a:rPr lang="en-US" dirty="0" err="1" smtClean="0"/>
              <a:t>Twardzik</a:t>
            </a:r>
            <a:r>
              <a:rPr lang="en-US" dirty="0" smtClean="0"/>
              <a:t> who emigrated from Poland, passed away on Nov. 10th, 2016. Ted was the youngest of six children.  After college, Ted's first job was as a staff accountant for Arthur Andersen &amp; Company in New York City, NY, one of the prestigious "Big Eight" accounting firms of its time. In 1952, Ted decided to return home to Shenandoah to pursue his </a:t>
            </a:r>
            <a:r>
              <a:rPr lang="en-US" dirty="0" err="1" smtClean="0"/>
              <a:t>entreprenurial</a:t>
            </a:r>
            <a:r>
              <a:rPr lang="en-US" dirty="0" smtClean="0"/>
              <a:t> dream to start a food company using his mother Mary's recipe for </a:t>
            </a:r>
            <a:r>
              <a:rPr lang="en-US" b="1" dirty="0" err="1" smtClean="0"/>
              <a:t>pierogies</a:t>
            </a:r>
            <a:r>
              <a:rPr lang="en-US" dirty="0" smtClean="0"/>
              <a:t>. He remembered how popular the traditional Polish dumplings were at Church Festivals and thought people would buy them at a grocery market. To honor his mother the brand became Mrs. T's®. Ted started with 5 women </a:t>
            </a:r>
            <a:r>
              <a:rPr lang="pl-PL" dirty="0" err="1" smtClean="0"/>
              <a:t>from</a:t>
            </a:r>
            <a:r>
              <a:rPr lang="pl-PL" dirty="0" smtClean="0"/>
              <a:t> P</a:t>
            </a:r>
            <a:r>
              <a:rPr lang="en-US" dirty="0" err="1" smtClean="0"/>
              <a:t>oland</a:t>
            </a:r>
            <a:r>
              <a:rPr lang="en-US" dirty="0" smtClean="0"/>
              <a:t> around the kitchen table in his mother's home.</a:t>
            </a:r>
            <a:endParaRPr lang="pl-PL" dirty="0" smtClean="0"/>
          </a:p>
          <a:p>
            <a:endParaRPr lang="pl-PL" dirty="0"/>
          </a:p>
        </p:txBody>
      </p:sp>
      <p:sp>
        <p:nvSpPr>
          <p:cNvPr id="4" name="Tytuł 3"/>
          <p:cNvSpPr>
            <a:spLocks noGrp="1"/>
          </p:cNvSpPr>
          <p:nvPr>
            <p:ph type="title"/>
          </p:nvPr>
        </p:nvSpPr>
        <p:spPr/>
        <p:txBody>
          <a:bodyPr/>
          <a:lstStyle/>
          <a:p>
            <a:r>
              <a:rPr lang="en-US" dirty="0" smtClean="0"/>
              <a:t>Theodore F. "Ted" </a:t>
            </a:r>
            <a:r>
              <a:rPr lang="en-US" dirty="0" err="1" smtClean="0"/>
              <a:t>Twardzik</a:t>
            </a:r>
            <a:r>
              <a:rPr lang="en-US" dirty="0" smtClean="0"/>
              <a:t> </a:t>
            </a:r>
            <a:endParaRPr lang="pl-PL" dirty="0"/>
          </a:p>
        </p:txBody>
      </p:sp>
      <p:pic>
        <p:nvPicPr>
          <p:cNvPr id="5" name="Symbol zastępczy zawartości 4" descr="Znalezione obrazy dla zapytania theodore f. twardzik"/>
          <p:cNvPicPr>
            <a:picLocks noGrp="1"/>
          </p:cNvPicPr>
          <p:nvPr>
            <p:ph sz="half"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4348" y="1357298"/>
            <a:ext cx="1708265" cy="2531225"/>
          </a:xfrm>
          <a:prstGeom prst="rect">
            <a:avLst/>
          </a:prstGeom>
          <a:noFill/>
          <a:ln>
            <a:noFill/>
          </a:ln>
        </p:spPr>
      </p:pic>
      <p:pic>
        <p:nvPicPr>
          <p:cNvPr id="6" name="Obraz 5" descr="https://static01.nyt.com/images/2016/11/16/business/16TWARDZIK-web1/16TWARDZIK-web1-articleLarge.jpg?quality=90&amp;auto=webp"/>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85786" y="4000504"/>
            <a:ext cx="3124200" cy="212445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Ru_ktkpTURBXy9lNzJhOTZmNDU3ZTZmOTc1YTM3ZGY4MjY1MGJkZTBjMy5qcGeTlQNqAc0Dc80B8ZMFzQMUzQG8lQfZMi9wdWxzY21zL01EQV8vMTQwYjFjZmU3ZjBhYzUyZWRjMDEwZDcwOTc4ZTg0YmUucG5nAMIA.jpg"/>
          <p:cNvPicPr>
            <a:picLocks noGrp="1" noChangeAspect="1"/>
          </p:cNvPicPr>
          <p:nvPr>
            <p:ph sz="half" idx="1"/>
          </p:nvPr>
        </p:nvPicPr>
        <p:blipFill>
          <a:blip r:embed="rId2"/>
          <a:stretch>
            <a:fillRect/>
          </a:stretch>
        </p:blipFill>
        <p:spPr>
          <a:xfrm>
            <a:off x="500034" y="2214554"/>
            <a:ext cx="4043455" cy="2278291"/>
          </a:xfrm>
        </p:spPr>
      </p:pic>
      <p:sp>
        <p:nvSpPr>
          <p:cNvPr id="3" name="Symbol zastępczy zawartości 2"/>
          <p:cNvSpPr>
            <a:spLocks noGrp="1"/>
          </p:cNvSpPr>
          <p:nvPr>
            <p:ph sz="half" idx="2"/>
          </p:nvPr>
        </p:nvSpPr>
        <p:spPr/>
        <p:txBody>
          <a:bodyPr>
            <a:normAutofit fontScale="47500" lnSpcReduction="20000"/>
          </a:bodyPr>
          <a:lstStyle/>
          <a:p>
            <a:r>
              <a:rPr lang="en-US" dirty="0" smtClean="0"/>
              <a:t>The history of some of the most famous and at the same time most expensive ice cream in the world begins in the1920s in the United States. It was then that a Polish emigrant of Jewish origin entered into a sweet business. The </a:t>
            </a:r>
            <a:r>
              <a:rPr lang="en-US" b="1" dirty="0" smtClean="0"/>
              <a:t>Polish-born Reuben </a:t>
            </a:r>
            <a:r>
              <a:rPr lang="en-US" b="1" dirty="0" err="1" smtClean="0"/>
              <a:t>Mattus</a:t>
            </a:r>
            <a:r>
              <a:rPr lang="en-US" b="1" dirty="0" smtClean="0"/>
              <a:t> arrived in New York with his widowed mother. While she was making kosher ice </a:t>
            </a:r>
            <a:r>
              <a:rPr lang="en-US" b="1" dirty="0" err="1" smtClean="0"/>
              <a:t>creamin</a:t>
            </a:r>
            <a:r>
              <a:rPr lang="en-US" b="1" dirty="0" smtClean="0"/>
              <a:t> the small Bronx factory of their Italian cousin, Reuben distributed it in </a:t>
            </a:r>
            <a:r>
              <a:rPr lang="en-US" b="1" dirty="0" err="1" smtClean="0"/>
              <a:t>neighbouring</a:t>
            </a:r>
            <a:r>
              <a:rPr lang="en-US" b="1" dirty="0" smtClean="0"/>
              <a:t> shops and restaurants in a horse wagon. In 1932, he took over</a:t>
            </a:r>
            <a:r>
              <a:rPr lang="pl-PL" b="1" dirty="0" smtClean="0"/>
              <a:t> </a:t>
            </a:r>
            <a:r>
              <a:rPr lang="en-US" b="1" dirty="0" smtClean="0"/>
              <a:t>the family business. </a:t>
            </a:r>
          </a:p>
          <a:p>
            <a:pPr>
              <a:buNone/>
            </a:pPr>
            <a:endParaRPr lang="pl" dirty="0" smtClean="0"/>
          </a:p>
          <a:p>
            <a:r>
              <a:rPr lang="en-US" dirty="0" smtClean="0"/>
              <a:t>In search of </a:t>
            </a:r>
            <a:r>
              <a:rPr lang="en-US" dirty="0" err="1" smtClean="0"/>
              <a:t>newtastes</a:t>
            </a:r>
            <a:r>
              <a:rPr lang="en-US" dirty="0" smtClean="0"/>
              <a:t> and recipes, he studied relevant literature, because as he said, "the most important thing is that ice cream tastes good". While the competition, in the name of cost reduction, produced </a:t>
            </a:r>
            <a:r>
              <a:rPr lang="en-US" dirty="0" err="1" smtClean="0"/>
              <a:t>icecream</a:t>
            </a:r>
            <a:r>
              <a:rPr lang="en-US" dirty="0" smtClean="0"/>
              <a:t> from non-fat milk powder and artificial </a:t>
            </a:r>
            <a:r>
              <a:rPr lang="en-US" dirty="0" err="1" smtClean="0"/>
              <a:t>flavours</a:t>
            </a:r>
            <a:r>
              <a:rPr lang="en-US" dirty="0" smtClean="0"/>
              <a:t>, Reuben, remaining faithful to traditional family recipes, used fresh yolks, real cream and Belgian chocolate, vanilla beans from Madagascar and coffee from Colombia. He made three basic </a:t>
            </a:r>
            <a:r>
              <a:rPr lang="en-US" dirty="0" err="1" smtClean="0"/>
              <a:t>flavours</a:t>
            </a:r>
            <a:r>
              <a:rPr lang="en-US" dirty="0" smtClean="0"/>
              <a:t>: coffee, chocolate and</a:t>
            </a:r>
            <a:r>
              <a:rPr lang="pl-PL" dirty="0" smtClean="0"/>
              <a:t> </a:t>
            </a:r>
            <a:r>
              <a:rPr lang="en-US" dirty="0" smtClean="0"/>
              <a:t>vanilla.</a:t>
            </a:r>
          </a:p>
        </p:txBody>
      </p:sp>
      <p:sp>
        <p:nvSpPr>
          <p:cNvPr id="4" name="Tytuł 3"/>
          <p:cNvSpPr>
            <a:spLocks noGrp="1"/>
          </p:cNvSpPr>
          <p:nvPr>
            <p:ph type="title"/>
          </p:nvPr>
        </p:nvSpPr>
        <p:spPr/>
        <p:txBody>
          <a:bodyPr/>
          <a:lstStyle/>
          <a:p>
            <a:pPr algn="ctr"/>
            <a:r>
              <a:rPr lang="pl-PL" dirty="0" err="1" smtClean="0"/>
              <a:t>Reuben</a:t>
            </a:r>
            <a:r>
              <a:rPr lang="pl-PL" dirty="0" smtClean="0"/>
              <a:t> </a:t>
            </a:r>
            <a:r>
              <a:rPr lang="pl-PL" dirty="0" err="1" smtClean="0"/>
              <a:t>Mattus</a:t>
            </a:r>
            <a:endParaRPr lang="pl-PL"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barbarapiaseckajohnson.jpg"/>
          <p:cNvPicPr>
            <a:picLocks noGrp="1" noChangeAspect="1"/>
          </p:cNvPicPr>
          <p:nvPr>
            <p:ph sz="half" idx="1"/>
          </p:nvPr>
        </p:nvPicPr>
        <p:blipFill>
          <a:blip r:embed="rId2"/>
          <a:stretch>
            <a:fillRect/>
          </a:stretch>
        </p:blipFill>
        <p:spPr>
          <a:xfrm>
            <a:off x="457200" y="2292286"/>
            <a:ext cx="4038600" cy="2903665"/>
          </a:xfrm>
        </p:spPr>
      </p:pic>
      <p:sp>
        <p:nvSpPr>
          <p:cNvPr id="3" name="Symbol zastępczy zawartości 2"/>
          <p:cNvSpPr>
            <a:spLocks noGrp="1"/>
          </p:cNvSpPr>
          <p:nvPr>
            <p:ph sz="half" idx="2"/>
          </p:nvPr>
        </p:nvSpPr>
        <p:spPr/>
        <p:txBody>
          <a:bodyPr>
            <a:normAutofit fontScale="77500" lnSpcReduction="20000"/>
          </a:bodyPr>
          <a:lstStyle/>
          <a:p>
            <a:r>
              <a:rPr lang="pl-PL" b="1" u="sng" dirty="0" smtClean="0"/>
              <a:t>Barbara Piasecka-Johnson</a:t>
            </a:r>
            <a:r>
              <a:rPr lang="pl-PL" dirty="0" smtClean="0"/>
              <a:t> (25.02.1937-01,04,2013)- </a:t>
            </a:r>
            <a:r>
              <a:rPr lang="pl-PL" dirty="0" err="1" smtClean="0"/>
              <a:t>Polish</a:t>
            </a:r>
            <a:r>
              <a:rPr lang="pl-PL" dirty="0" smtClean="0"/>
              <a:t> and American </a:t>
            </a:r>
            <a:r>
              <a:rPr lang="pl-PL" dirty="0" err="1" smtClean="0"/>
              <a:t>professor</a:t>
            </a:r>
            <a:r>
              <a:rPr lang="pl-PL" dirty="0" smtClean="0"/>
              <a:t> of </a:t>
            </a:r>
            <a:r>
              <a:rPr lang="pl-PL" dirty="0" err="1" smtClean="0"/>
              <a:t>history</a:t>
            </a:r>
            <a:r>
              <a:rPr lang="pl-PL" dirty="0" smtClean="0"/>
              <a:t> of </a:t>
            </a:r>
            <a:r>
              <a:rPr lang="pl-PL" dirty="0" err="1" smtClean="0"/>
              <a:t>art</a:t>
            </a:r>
            <a:r>
              <a:rPr lang="pl-PL" dirty="0" smtClean="0"/>
              <a:t>; </a:t>
            </a:r>
            <a:r>
              <a:rPr lang="pl-PL" dirty="0" err="1" smtClean="0"/>
              <a:t>after</a:t>
            </a:r>
            <a:r>
              <a:rPr lang="pl-PL" dirty="0" smtClean="0"/>
              <a:t> </a:t>
            </a:r>
            <a:r>
              <a:rPr lang="pl-PL" dirty="0" err="1" smtClean="0"/>
              <a:t>studies</a:t>
            </a:r>
            <a:r>
              <a:rPr lang="pl-PL" dirty="0" smtClean="0"/>
              <a:t> </a:t>
            </a:r>
            <a:r>
              <a:rPr lang="pl-PL" dirty="0" err="1" smtClean="0"/>
              <a:t>in</a:t>
            </a:r>
            <a:r>
              <a:rPr lang="pl-PL" dirty="0" smtClean="0"/>
              <a:t> </a:t>
            </a:r>
            <a:r>
              <a:rPr lang="pl-PL" dirty="0" err="1" smtClean="0"/>
              <a:t>Rome</a:t>
            </a:r>
            <a:r>
              <a:rPr lang="pl-PL" dirty="0" smtClean="0"/>
              <a:t>, </a:t>
            </a:r>
            <a:r>
              <a:rPr lang="pl-PL" dirty="0" err="1" smtClean="0"/>
              <a:t>she</a:t>
            </a:r>
            <a:r>
              <a:rPr lang="pl-PL" dirty="0" smtClean="0"/>
              <a:t> went to USA, </a:t>
            </a:r>
            <a:r>
              <a:rPr lang="pl-PL" dirty="0" err="1" smtClean="0"/>
              <a:t>where</a:t>
            </a:r>
            <a:r>
              <a:rPr lang="pl-PL" dirty="0" smtClean="0"/>
              <a:t> </a:t>
            </a:r>
            <a:r>
              <a:rPr lang="pl-PL" dirty="0" err="1" smtClean="0"/>
              <a:t>she</a:t>
            </a:r>
            <a:r>
              <a:rPr lang="pl-PL" dirty="0" smtClean="0"/>
              <a:t> was </a:t>
            </a:r>
            <a:r>
              <a:rPr lang="pl-PL" dirty="0" err="1" smtClean="0"/>
              <a:t>working</a:t>
            </a:r>
            <a:r>
              <a:rPr lang="pl-PL" dirty="0" smtClean="0"/>
              <a:t> for </a:t>
            </a:r>
            <a:r>
              <a:rPr lang="pl-PL" dirty="0" err="1" smtClean="0"/>
              <a:t>her</a:t>
            </a:r>
            <a:r>
              <a:rPr lang="pl-PL" dirty="0" smtClean="0"/>
              <a:t> </a:t>
            </a:r>
            <a:r>
              <a:rPr lang="pl-PL" dirty="0" err="1" smtClean="0"/>
              <a:t>future</a:t>
            </a:r>
            <a:r>
              <a:rPr lang="pl-PL" dirty="0" smtClean="0"/>
              <a:t> </a:t>
            </a:r>
            <a:r>
              <a:rPr lang="pl-PL" dirty="0" err="1" smtClean="0"/>
              <a:t>husband</a:t>
            </a:r>
            <a:r>
              <a:rPr lang="pl-PL" dirty="0" smtClean="0"/>
              <a:t> as a </a:t>
            </a:r>
            <a:r>
              <a:rPr lang="pl-PL" dirty="0" err="1" smtClean="0"/>
              <a:t>maid</a:t>
            </a:r>
            <a:r>
              <a:rPr lang="pl-PL" dirty="0" smtClean="0"/>
              <a:t>, </a:t>
            </a:r>
            <a:r>
              <a:rPr lang="pl-PL" dirty="0" err="1" smtClean="0"/>
              <a:t>she</a:t>
            </a:r>
            <a:r>
              <a:rPr lang="pl-PL" dirty="0" smtClean="0"/>
              <a:t> was </a:t>
            </a:r>
            <a:r>
              <a:rPr lang="pl-PL" dirty="0" err="1" smtClean="0"/>
              <a:t>the</a:t>
            </a:r>
            <a:r>
              <a:rPr lang="pl-PL" dirty="0" smtClean="0"/>
              <a:t> third John Seward </a:t>
            </a:r>
            <a:r>
              <a:rPr lang="pl-PL" dirty="0" err="1" smtClean="0"/>
              <a:t>Johnson's</a:t>
            </a:r>
            <a:r>
              <a:rPr lang="pl-PL" dirty="0" smtClean="0"/>
              <a:t> </a:t>
            </a:r>
            <a:r>
              <a:rPr lang="pl-PL" dirty="0" err="1" smtClean="0"/>
              <a:t>wife</a:t>
            </a:r>
            <a:r>
              <a:rPr lang="pl-PL" dirty="0" smtClean="0"/>
              <a:t>; </a:t>
            </a:r>
            <a:r>
              <a:rPr lang="pl-PL" dirty="0" err="1" smtClean="0"/>
              <a:t>he</a:t>
            </a:r>
            <a:r>
              <a:rPr lang="pl-PL" dirty="0" smtClean="0"/>
              <a:t> was a </a:t>
            </a:r>
            <a:r>
              <a:rPr lang="pl-PL" dirty="0" err="1" smtClean="0"/>
              <a:t>founder</a:t>
            </a:r>
            <a:r>
              <a:rPr lang="pl-PL" dirty="0" smtClean="0"/>
              <a:t> and producent of </a:t>
            </a:r>
            <a:r>
              <a:rPr lang="pl-PL" dirty="0" err="1" smtClean="0"/>
              <a:t>the</a:t>
            </a:r>
            <a:r>
              <a:rPr lang="pl-PL" dirty="0" smtClean="0"/>
              <a:t> American pharmaceutical and </a:t>
            </a:r>
            <a:r>
              <a:rPr lang="pl-PL" dirty="0" err="1" smtClean="0"/>
              <a:t>cosmetic</a:t>
            </a:r>
            <a:r>
              <a:rPr lang="pl-PL" dirty="0" smtClean="0"/>
              <a:t> company- </a:t>
            </a:r>
            <a:r>
              <a:rPr lang="pl-PL" dirty="0" err="1" smtClean="0"/>
              <a:t>Johnson&amp;Johnson</a:t>
            </a:r>
            <a:endParaRPr lang="pl-PL" dirty="0" smtClean="0"/>
          </a:p>
          <a:p>
            <a:endParaRPr lang="pl-PL" dirty="0"/>
          </a:p>
        </p:txBody>
      </p:sp>
      <p:sp>
        <p:nvSpPr>
          <p:cNvPr id="4" name="Tytuł 3"/>
          <p:cNvSpPr>
            <a:spLocks noGrp="1"/>
          </p:cNvSpPr>
          <p:nvPr>
            <p:ph type="title"/>
          </p:nvPr>
        </p:nvSpPr>
        <p:spPr/>
        <p:txBody>
          <a:bodyPr/>
          <a:lstStyle/>
          <a:p>
            <a:pPr algn="ctr"/>
            <a:r>
              <a:rPr lang="pl-PL" u="sng" dirty="0" smtClean="0"/>
              <a:t>Barbara Piasecka-Johnson</a:t>
            </a:r>
            <a:r>
              <a:rPr lang="pl-PL" dirty="0" smtClean="0"/>
              <a:t> </a:t>
            </a:r>
            <a:endParaRPr lang="pl-P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102</TotalTime>
  <Words>2151</Words>
  <Application>Microsoft Office PowerPoint</Application>
  <PresentationFormat>Pokaz na ekranie (4:3)</PresentationFormat>
  <Paragraphs>90</Paragraphs>
  <Slides>27</Slides>
  <Notes>0</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Hol</vt:lpstr>
      <vt:lpstr>Famous Poles in the USA</vt:lpstr>
      <vt:lpstr>Historical figures</vt:lpstr>
      <vt:lpstr>Tadeusz Kościuszko</vt:lpstr>
      <vt:lpstr>Kazimierz Pułaski</vt:lpstr>
      <vt:lpstr>Włodzimierz Krzyżanowski</vt:lpstr>
      <vt:lpstr>Business people</vt:lpstr>
      <vt:lpstr>Theodore F. "Ted" Twardzik </vt:lpstr>
      <vt:lpstr>Reuben Mattus</vt:lpstr>
      <vt:lpstr>Barbara Piasecka-Johnson </vt:lpstr>
      <vt:lpstr>Max Factor</vt:lpstr>
      <vt:lpstr>Helena Rubinstein</vt:lpstr>
      <vt:lpstr>Steve Wozniak </vt:lpstr>
      <vt:lpstr>Jack Tramiel </vt:lpstr>
      <vt:lpstr>Leo Gerstenzang </vt:lpstr>
      <vt:lpstr>Warner Bros </vt:lpstr>
      <vt:lpstr>Actors / Actresses</vt:lpstr>
      <vt:lpstr>Scarlett Johansson</vt:lpstr>
      <vt:lpstr>Paul Weasley</vt:lpstr>
      <vt:lpstr>Peter Falk</vt:lpstr>
      <vt:lpstr>A TV presenter</vt:lpstr>
      <vt:lpstr>Rita Cosby</vt:lpstr>
      <vt:lpstr>Sportsmen</vt:lpstr>
      <vt:lpstr>Tomasz Adamek</vt:lpstr>
      <vt:lpstr>Marcin Gortat</vt:lpstr>
      <vt:lpstr>Gangsters</vt:lpstr>
      <vt:lpstr>Henryk Wojciechowski - Earl Weiss</vt:lpstr>
      <vt:lpstr>John Factor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Poles in the USA</dc:title>
  <dc:creator>user</dc:creator>
  <cp:lastModifiedBy>user</cp:lastModifiedBy>
  <cp:revision>15</cp:revision>
  <dcterms:created xsi:type="dcterms:W3CDTF">2018-06-14T10:59:27Z</dcterms:created>
  <dcterms:modified xsi:type="dcterms:W3CDTF">2018-06-17T11:21:58Z</dcterms:modified>
</cp:coreProperties>
</file>