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</p:sldIdLst>
  <p:sldSz cx="9144000" cy="5143500" type="screen16x9"/>
  <p:notesSz cx="6858000" cy="9144000"/>
  <p:embeddedFontLst>
    <p:embeddedFont>
      <p:font typeface="Amatic SC" charset="-79"/>
      <p:regular r:id="rId23"/>
      <p:bold r:id="rId24"/>
    </p:embeddedFont>
    <p:embeddedFont>
      <p:font typeface="Source Code Pro" charset="-18"/>
      <p:regular r:id="rId25"/>
      <p:bold r:id="rId26"/>
    </p:embeddedFont>
    <p:embeddedFont>
      <p:font typeface="Comic Sans MS" pitchFamily="66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>
                <a:solidFill>
                  <a:schemeClr val="lt1"/>
                </a:solidFill>
              </a:rPr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436650" y="11670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6000"/>
              <a:t>“czy w przasnyszu mamy czyste powietrze?”</a:t>
            </a:r>
            <a:endParaRPr sz="6000"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Shape 58" descr="22834547_885369308295419_1365121095_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00150"/>
            <a:ext cx="4380476" cy="263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638" y="0"/>
            <a:ext cx="8270725" cy="5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0310" y="2400150"/>
            <a:ext cx="3961989" cy="26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339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b) antropogeniczne (sztuczne)</a:t>
            </a:r>
            <a:endParaRPr/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l" sz="2400" b="0" dirty="0">
                <a:solidFill>
                  <a:srgbClr val="000000"/>
                </a:solidFill>
              </a:rPr>
              <a:t>-</a:t>
            </a:r>
            <a:r>
              <a:rPr lang="pl" sz="2400" dirty="0">
                <a:solidFill>
                  <a:srgbClr val="000000"/>
                </a:solidFill>
              </a:rPr>
              <a:t>energetyczne - spalanie paliw;</a:t>
            </a:r>
            <a:endParaRPr sz="2400">
              <a:solidFill>
                <a:srgbClr val="0000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l" sz="2400" dirty="0">
                <a:solidFill>
                  <a:srgbClr val="000000"/>
                </a:solidFill>
              </a:rPr>
              <a:t>-przemysłowe - procesy technologiczne w zakładach chemicznych, rafineriach, hutach, kopalniach i cementowniach;</a:t>
            </a:r>
            <a:endParaRPr sz="2400">
              <a:solidFill>
                <a:srgbClr val="0000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l" sz="2400" dirty="0">
                <a:solidFill>
                  <a:srgbClr val="000000"/>
                </a:solidFill>
              </a:rPr>
              <a:t>-komunikacyjne - głównie transport samochodowy, ale także kołowy, wodny i lotniczy;</a:t>
            </a:r>
            <a:endParaRPr sz="240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dirty="0">
                <a:solidFill>
                  <a:srgbClr val="000000"/>
                </a:solidFill>
              </a:rPr>
              <a:t>komunalne - gospodarstwa domowe oraz gromadzenie i utylizacja odpadów i ścieków (np. wysypiska, oczyszczalnie ścieków).</a:t>
            </a:r>
            <a:r>
              <a:rPr lang="pl" sz="1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800"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4269900"/>
            <a:ext cx="8520600" cy="299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75" y="2073000"/>
            <a:ext cx="4336152" cy="29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100" y="2059213"/>
            <a:ext cx="4499900" cy="30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550" y="0"/>
            <a:ext cx="4224075" cy="28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398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Do głównych zanieczyszczeń powietrza należą: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-dwutlenek siarki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-tlenki azotu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-tlenki węgla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-węglowodory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-pyły</a:t>
            </a: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4230625"/>
            <a:ext cx="8520600" cy="338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7650" y="1465925"/>
            <a:ext cx="5354650" cy="266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Skala porostowa</a:t>
            </a: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2"/>
          </p:nvPr>
        </p:nvSpPr>
        <p:spPr>
          <a:xfrm>
            <a:off x="4000496" y="214296"/>
            <a:ext cx="5000660" cy="4416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pl" sz="3000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3000" dirty="0" smtClean="0"/>
              <a:t>Porosty </a:t>
            </a:r>
            <a:r>
              <a:rPr lang="pl" sz="3000" dirty="0"/>
              <a:t>na obrzeżach miasta </a:t>
            </a:r>
            <a:r>
              <a:rPr lang="pl" sz="3000" dirty="0">
                <a:solidFill>
                  <a:srgbClr val="FF0000"/>
                </a:solidFill>
              </a:rPr>
              <a:t>Przasnysz-</a:t>
            </a:r>
            <a:r>
              <a:rPr lang="pl" sz="3000" dirty="0"/>
              <a:t> </a:t>
            </a:r>
            <a:r>
              <a:rPr lang="pl" sz="3000" b="1" dirty="0"/>
              <a:t>złotorost ścienny</a:t>
            </a:r>
            <a:r>
              <a:rPr lang="pl" sz="3000" dirty="0"/>
              <a:t>, Strefa III- </a:t>
            </a:r>
            <a:r>
              <a:rPr lang="pl" sz="3000" b="1" dirty="0" smtClean="0">
                <a:solidFill>
                  <a:srgbClr val="FF0000"/>
                </a:solidFill>
              </a:rPr>
              <a:t>powietrze </a:t>
            </a:r>
            <a:r>
              <a:rPr lang="pl" sz="3000" b="1" dirty="0">
                <a:solidFill>
                  <a:srgbClr val="FF0000"/>
                </a:solidFill>
              </a:rPr>
              <a:t>zanieczyszczone</a:t>
            </a:r>
            <a:r>
              <a:rPr lang="pl" sz="3000" b="1" dirty="0"/>
              <a:t>, </a:t>
            </a:r>
            <a:r>
              <a:rPr lang="pl" sz="3000" b="1" dirty="0" smtClean="0"/>
              <a:t>StężenieSO2 100-70/m3</a:t>
            </a:r>
            <a:endParaRPr sz="3000" b="1"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228675"/>
            <a:ext cx="3617358" cy="33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Skala Porostowa</a:t>
            </a: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4143372" y="125675"/>
            <a:ext cx="4688928" cy="4721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400" b="1" dirty="0" smtClean="0"/>
              <a:t>Porosty </a:t>
            </a:r>
            <a:r>
              <a:rPr lang="pl" sz="2400" b="1" dirty="0"/>
              <a:t>w centrum miasta </a:t>
            </a:r>
            <a:r>
              <a:rPr lang="pl" sz="2400" b="1" dirty="0">
                <a:solidFill>
                  <a:srgbClr val="FF0000"/>
                </a:solidFill>
              </a:rPr>
              <a:t>Przasnysz</a:t>
            </a:r>
            <a:r>
              <a:rPr lang="pl" sz="2400" b="1" dirty="0"/>
              <a:t>- </a:t>
            </a:r>
            <a:r>
              <a:rPr lang="pl" sz="2400" b="1" dirty="0" smtClean="0"/>
              <a:t>na </a:t>
            </a:r>
            <a:r>
              <a:rPr lang="pl" sz="2400" b="1" dirty="0"/>
              <a:t>korze drzew występują jedynie zielone glony, </a:t>
            </a:r>
            <a:endParaRPr lang="pl" sz="2400" b="1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400" b="1" dirty="0" smtClean="0"/>
              <a:t>Strefa </a:t>
            </a:r>
            <a:r>
              <a:rPr lang="pl" sz="2400" b="1" dirty="0"/>
              <a:t>I- </a:t>
            </a:r>
            <a:endParaRPr lang="pl" sz="2400" b="1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400" b="1" dirty="0" smtClean="0">
                <a:solidFill>
                  <a:srgbClr val="FF0000"/>
                </a:solidFill>
              </a:rPr>
              <a:t>p</a:t>
            </a:r>
            <a:r>
              <a:rPr lang="pl" sz="2400" b="1" dirty="0" smtClean="0">
                <a:solidFill>
                  <a:srgbClr val="FF0000"/>
                </a:solidFill>
              </a:rPr>
              <a:t>owietrze </a:t>
            </a:r>
            <a:r>
              <a:rPr lang="pl" sz="2400" b="1" dirty="0">
                <a:solidFill>
                  <a:srgbClr val="FF0000"/>
                </a:solidFill>
              </a:rPr>
              <a:t>bardzo silnie zanieczyszczone</a:t>
            </a:r>
            <a:r>
              <a:rPr lang="pl" sz="2400" b="1" dirty="0"/>
              <a:t>, </a:t>
            </a:r>
            <a:r>
              <a:rPr lang="pl" sz="2400" b="1" dirty="0" smtClean="0"/>
              <a:t>stężenieSO2 powyżej                 170/m3 </a:t>
            </a:r>
            <a:endParaRPr sz="2400" b="1"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2" y="1228675"/>
            <a:ext cx="3646900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93600" y="265975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doświadczenie z odkurzaczem</a:t>
            </a: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83973" y="1846800"/>
            <a:ext cx="4439700" cy="3296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400">
                <a:latin typeface="Amatic SC"/>
                <a:ea typeface="Amatic SC"/>
                <a:cs typeface="Amatic SC"/>
                <a:sym typeface="Amatic SC"/>
              </a:rPr>
              <a:t>Wystawiamy rurę odkurzacza przez okno i ciągniemy przez 10 min. Jednocześnie wkładając szmatkę do rury odkurzacza.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11947">
            <a:off x="4791997" y="1387326"/>
            <a:ext cx="3850531" cy="2887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Doświadczenie z odkurzaczem</a:t>
            </a: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 rot="271897">
            <a:off x="311623" y="1228730"/>
            <a:ext cx="8520536" cy="334014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954394">
            <a:off x="1126713" y="230989"/>
            <a:ext cx="2395275" cy="425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16155">
            <a:off x="5335421" y="1177814"/>
            <a:ext cx="2789457" cy="3719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doświadczenie z odkurzaczem</a:t>
            </a: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311700" y="1040500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Prezentujemy nasze wyniki</a:t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250" y="2052050"/>
            <a:ext cx="3691824" cy="276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6465763" y="1514750"/>
            <a:ext cx="806400" cy="1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/>
              <a:t>po</a:t>
            </a:r>
            <a:endParaRPr sz="2400"/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 b="8750"/>
          <a:stretch/>
        </p:blipFill>
        <p:spPr>
          <a:xfrm>
            <a:off x="727775" y="2052050"/>
            <a:ext cx="3005944" cy="28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1595050" y="1514750"/>
            <a:ext cx="1406700" cy="50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/>
              <a:t>przed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solidFill>
                  <a:srgbClr val="000000"/>
                </a:solidFill>
              </a:rPr>
              <a:t>Główne skutki zanieczyszczenia środowiska </a:t>
            </a:r>
            <a:endParaRPr sz="3600"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11700" y="901650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pl" sz="24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- dziura ozonowa</a:t>
            </a:r>
            <a:r>
              <a:rPr lang="pl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– jest to częściowe zniszczenie ozonosfery w wyniku emisji szkodliwych dla tej warstwy atmosfery gazów</a:t>
            </a: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pl" sz="24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- smog</a:t>
            </a:r>
            <a:r>
              <a:rPr lang="pl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– powstaje głównie nad dużymi miastami, tworzą go zanieczyszczenia ze spalin komunikacyjnych oraz zakładów przemysłowych</a:t>
            </a: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pl" sz="24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- efekt cieplarniany</a:t>
            </a:r>
            <a:r>
              <a:rPr lang="pl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- to podwyższenie średniej temperatury Ziemi na skutek wytwarzania gazów cieplarnianych: dwutlenku węgla, a także freonu</a:t>
            </a: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pl" sz="24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-kwaśne deszcze</a:t>
            </a:r>
            <a:endParaRPr sz="24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rtl="0">
              <a:spcBef>
                <a:spcPts val="14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rtl="0">
              <a:spcBef>
                <a:spcPts val="14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rtl="0">
              <a:spcBef>
                <a:spcPts val="14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SPOSOBY ZNIWELOWANIA ZANIECZYSZCZEŃ POWIETRZA</a:t>
            </a:r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311700" y="1000114"/>
            <a:ext cx="8520600" cy="385765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dirty="0">
                <a:latin typeface="Amatic SC"/>
                <a:ea typeface="Amatic SC"/>
                <a:cs typeface="Amatic SC"/>
                <a:sym typeface="Amatic SC"/>
              </a:rPr>
              <a:t>-</a:t>
            </a:r>
            <a:r>
              <a:rPr lang="pl" sz="2400" b="1" dirty="0">
                <a:latin typeface="Amatic SC"/>
                <a:ea typeface="Amatic SC"/>
                <a:cs typeface="Amatic SC"/>
                <a:sym typeface="Amatic SC"/>
              </a:rPr>
              <a:t>modernizacja zakładów przemysłowych i stosowanie mniej szkodliwych dla środowiska technologii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400" b="1" dirty="0">
                <a:latin typeface="Amatic SC"/>
                <a:ea typeface="Amatic SC"/>
                <a:cs typeface="Amatic SC"/>
                <a:sym typeface="Amatic SC"/>
              </a:rPr>
              <a:t>-likwidacja małych kotłowni opalanych węglem i indywidualnych palenisk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400" b="1" dirty="0">
                <a:latin typeface="Amatic SC"/>
                <a:ea typeface="Amatic SC"/>
                <a:cs typeface="Amatic SC"/>
                <a:sym typeface="Amatic SC"/>
              </a:rPr>
              <a:t>-eliminowanie ciężkiego transportu w miastach-budowa obwodnic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400" b="1" dirty="0">
                <a:latin typeface="Amatic SC"/>
                <a:ea typeface="Amatic SC"/>
                <a:cs typeface="Amatic SC"/>
                <a:sym typeface="Amatic SC"/>
              </a:rPr>
              <a:t>-zastąpianie pojazdów spalinowych elektrycznymi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2400" b="1" dirty="0">
                <a:latin typeface="Amatic SC"/>
                <a:ea typeface="Amatic SC"/>
                <a:cs typeface="Amatic SC"/>
                <a:sym typeface="Amatic SC"/>
              </a:rPr>
              <a:t>-tworzenie stref dla pieszych w centrach miast i osiedli, korzystanie z miejskiej </a:t>
            </a:r>
            <a:r>
              <a:rPr lang="pl" sz="2400" b="1" dirty="0" smtClean="0">
                <a:latin typeface="Amatic SC"/>
                <a:ea typeface="Amatic SC"/>
                <a:cs typeface="Amatic SC"/>
                <a:sym typeface="Amatic SC"/>
              </a:rPr>
              <a:t>komunikacji </a:t>
            </a:r>
            <a:r>
              <a:rPr lang="pl" sz="2400" b="1" dirty="0">
                <a:latin typeface="Amatic SC"/>
                <a:ea typeface="Amatic SC"/>
                <a:cs typeface="Amatic SC"/>
                <a:sym typeface="Amatic SC"/>
              </a:rPr>
              <a:t>i rowerów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B</a:t>
            </a:r>
            <a:r>
              <a:rPr lang="pl" dirty="0" smtClean="0"/>
              <a:t>udowa układu oddechowego</a:t>
            </a: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9190" y="88350"/>
            <a:ext cx="3857652" cy="505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0" y="467380"/>
            <a:ext cx="8520600" cy="634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300"/>
              <a:t>Dziękujemy za poświęcenie uwagi.Przy tworzeniu prezentacji udział wzięli następujący uczniowie i uczennice:</a:t>
            </a:r>
            <a:endParaRPr sz="33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300"/>
              <a:t>-Justyna Morawska </a:t>
            </a:r>
            <a:endParaRPr sz="33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300"/>
              <a:t>-Krystian zadrowski</a:t>
            </a:r>
            <a:endParaRPr sz="33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300"/>
              <a:t>-Marlena Bastkowska</a:t>
            </a:r>
            <a:endParaRPr sz="33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300"/>
              <a:t>-Weronika bobińska</a:t>
            </a:r>
            <a:endParaRPr sz="33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300"/>
              <a:t>-Gabriela Wojciechowska </a:t>
            </a:r>
            <a:endParaRPr sz="33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300"/>
              <a:t>-Wiktoria Pogorzelska </a:t>
            </a:r>
            <a:endParaRPr sz="33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300"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0" y="1457121"/>
            <a:ext cx="8520600" cy="4426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-191000" y="247975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M</a:t>
            </a:r>
            <a:r>
              <a:rPr lang="pl" dirty="0" smtClean="0"/>
              <a:t>odel UKŁADu ODDECHOWego- wykonany przez nas  </a:t>
            </a: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662" y="1071552"/>
            <a:ext cx="7500990" cy="378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Zanieczyszczenie środowiska</a:t>
            </a: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233175" y="1189400"/>
            <a:ext cx="45942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pl" sz="2400" b="1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stan środowiska wynikający z wprowadzania do powietrza, wody lub gruntu, substancji stałych, ciekłych lub gazowych lub energii w takich ilościach i takim składzie, że może to </a:t>
            </a:r>
            <a:r>
              <a:rPr lang="pl" sz="2400" b="1" dirty="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ujemnie wpływać na zdrowie człowieka</a:t>
            </a:r>
            <a:r>
              <a:rPr lang="pl" sz="2400" b="1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, przyrodę ożywioną, klimat, glebę, wodę lub powodować inne niekorzystne zmiany.</a:t>
            </a:r>
            <a:endParaRPr sz="24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81" name="Shape 81" descr="4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6000" y="138900"/>
            <a:ext cx="4084900" cy="267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 descr="b0a946b50c8073b5f7def4228f13877b,62,3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6000" y="2266921"/>
            <a:ext cx="4045825" cy="2774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Rodzaje zanieczyszczeń</a:t>
            </a: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b="1" dirty="0">
                <a:latin typeface="Amatic SC"/>
                <a:ea typeface="Amatic SC"/>
                <a:cs typeface="Amatic SC"/>
                <a:sym typeface="Amatic SC"/>
              </a:rPr>
              <a:t>-powietrza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400" b="1" dirty="0">
                <a:latin typeface="Amatic SC"/>
                <a:ea typeface="Amatic SC"/>
                <a:cs typeface="Amatic SC"/>
                <a:sym typeface="Amatic SC"/>
              </a:rPr>
              <a:t>-wody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400" b="1" dirty="0">
                <a:latin typeface="Amatic SC"/>
                <a:ea typeface="Amatic SC"/>
                <a:cs typeface="Amatic SC"/>
                <a:sym typeface="Amatic SC"/>
              </a:rPr>
              <a:t>-gleby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400" b="1" dirty="0">
                <a:latin typeface="Amatic SC"/>
                <a:ea typeface="Amatic SC"/>
                <a:cs typeface="Amatic SC"/>
                <a:sym typeface="Amatic SC"/>
              </a:rPr>
              <a:t>-hałasem 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400" b="1" dirty="0">
                <a:latin typeface="Amatic SC"/>
                <a:ea typeface="Amatic SC"/>
                <a:cs typeface="Amatic SC"/>
                <a:sym typeface="Amatic SC"/>
              </a:rPr>
              <a:t>-krajobrazu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2400" b="1" dirty="0">
                <a:latin typeface="Amatic SC"/>
                <a:ea typeface="Amatic SC"/>
                <a:cs typeface="Amatic SC"/>
                <a:sym typeface="Amatic SC"/>
              </a:rPr>
              <a:t>-światłem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40" name="Shape 140" descr="zanieczyszczone-powietrze-a-rozwoj-plodu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2853" y="1005325"/>
            <a:ext cx="6087924" cy="4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podział zanieczyszczeń środowiska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785800"/>
            <a:ext cx="8520600" cy="37830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Amatic SC"/>
              <a:buAutoNum type="alphaLcParenR"/>
            </a:pPr>
            <a:r>
              <a:rPr lang="pl" sz="2400" b="1" dirty="0">
                <a:latin typeface="Amatic SC"/>
                <a:ea typeface="Amatic SC"/>
                <a:cs typeface="Amatic SC"/>
                <a:sym typeface="Amatic SC"/>
              </a:rPr>
              <a:t>naturalne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400" b="1" dirty="0">
                <a:latin typeface="Amatic SC"/>
                <a:ea typeface="Amatic SC"/>
                <a:cs typeface="Amatic SC"/>
                <a:sym typeface="Amatic SC"/>
              </a:rPr>
              <a:t>-wulkany z których wydobywają się m.in. popioły wulkaniczne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600" y="1928808"/>
            <a:ext cx="6890974" cy="285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-pożary lasów sawann, stepów</a:t>
            </a: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854" y="1276075"/>
            <a:ext cx="8710300" cy="35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1493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-Bagna wydzielające m.in. ch4 (metan), co2,h2s (siarkowodór),nh3 (amoniak)</a:t>
            </a: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3278500"/>
            <a:ext cx="8520600" cy="129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786" y="1786550"/>
            <a:ext cx="7500989" cy="330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-gleby i skały ulegające erozji, burze piaskowe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50" y="1228675"/>
            <a:ext cx="4403726" cy="293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1200" y="1249491"/>
            <a:ext cx="4365025" cy="2894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434</Words>
  <PresentationFormat>Pokaz na ekranie (16:9)</PresentationFormat>
  <Paragraphs>63</Paragraphs>
  <Slides>20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Amatic SC</vt:lpstr>
      <vt:lpstr>Source Code Pro</vt:lpstr>
      <vt:lpstr>Comic Sans MS</vt:lpstr>
      <vt:lpstr>Beach Day</vt:lpstr>
      <vt:lpstr>“czy w przasnyszu mamy czyste powietrze?”</vt:lpstr>
      <vt:lpstr>Budowa układu oddechowego</vt:lpstr>
      <vt:lpstr>Model UKŁADu ODDECHOWego- wykonany przez nas  </vt:lpstr>
      <vt:lpstr>Zanieczyszczenie środowiska</vt:lpstr>
      <vt:lpstr>Rodzaje zanieczyszczeń</vt:lpstr>
      <vt:lpstr>podział zanieczyszczeń środowiska</vt:lpstr>
      <vt:lpstr>-pożary lasów sawann, stepów</vt:lpstr>
      <vt:lpstr>-Bagna wydzielające m.in. ch4 (metan), co2,h2s (siarkowodór),nh3 (amoniak)</vt:lpstr>
      <vt:lpstr>-gleby i skały ulegające erozji, burze piaskowe</vt:lpstr>
      <vt:lpstr>b) antropogeniczne (sztuczne) -energetyczne - spalanie paliw; -przemysłowe - procesy technologiczne w zakładach chemicznych, rafineriach, hutach, kopalniach i cementowniach; -komunikacyjne - głównie transport samochodowy, ale także kołowy, wodny i lotniczy; komunalne - gospodarstwa domowe oraz gromadzenie i utylizacja odpadów i ścieków (np. wysypiska, oczyszczalnie ścieków). </vt:lpstr>
      <vt:lpstr>Slajd 11</vt:lpstr>
      <vt:lpstr>Do głównych zanieczyszczeń powietrza należą: -dwutlenek siarki -tlenki azotu -tlenki węgla -węglowodory -pyły</vt:lpstr>
      <vt:lpstr>Skala porostowa</vt:lpstr>
      <vt:lpstr>Skala Porostowa</vt:lpstr>
      <vt:lpstr>doświadczenie z odkurzaczem</vt:lpstr>
      <vt:lpstr>Doświadczenie z odkurzaczem</vt:lpstr>
      <vt:lpstr>doświadczenie z odkurzaczem</vt:lpstr>
      <vt:lpstr>Główne skutki zanieczyszczenia środowiska </vt:lpstr>
      <vt:lpstr>SPOSOBY ZNIWELOWANIA ZANIECZYSZCZEŃ POWIETRZA</vt:lpstr>
      <vt:lpstr>Dziękujemy za poświęcenie uwagi.Przy tworzeniu prezentacji udział wzięli następujący uczniowie i uczennice: -Justyna Morawska  -Krystian zadrowski -Marlena Bastkowska -Weronika bobińska -Gabriela Wojciechowska  -Wiktoria Pogorzelska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“czy w przasnyszu mamy czyste powietrze?”</dc:title>
  <cp:lastModifiedBy>komp</cp:lastModifiedBy>
  <cp:revision>3</cp:revision>
  <dcterms:modified xsi:type="dcterms:W3CDTF">2018-01-11T11:07:55Z</dcterms:modified>
</cp:coreProperties>
</file>