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2DA258-190A-4C04-95F8-4C190206A9A2}" type="datetimeFigureOut">
              <a:rPr lang="pl-PL" smtClean="0"/>
              <a:pPr/>
              <a:t>2018-06-19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9BFAB8-332C-41AD-8318-9152B9CA2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tryk\Downloads\Die%20Prinzen%20-%20Das%20alles%20ist%20Deutschland%20HD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pl-PL" b="1" dirty="0" smtClean="0"/>
              <a:t>Deutsche </a:t>
            </a:r>
            <a:r>
              <a:rPr lang="pl-PL" b="1" dirty="0" err="1" smtClean="0"/>
              <a:t>Erfindungen</a:t>
            </a:r>
            <a:endParaRPr lang="pl-PL" b="1" dirty="0"/>
          </a:p>
        </p:txBody>
      </p:sp>
      <p:pic>
        <p:nvPicPr>
          <p:cNvPr id="4" name="Die Prinzen - Das alles ist Deutschland H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Telefons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Erfindung</a:t>
            </a:r>
            <a:r>
              <a:rPr lang="pl-PL" dirty="0"/>
              <a:t> des </a:t>
            </a:r>
            <a:r>
              <a:rPr lang="pl-PL" dirty="0" err="1"/>
              <a:t>Telefons</a:t>
            </a:r>
            <a:r>
              <a:rPr lang="pl-PL" dirty="0"/>
              <a:t> </a:t>
            </a:r>
            <a:r>
              <a:rPr lang="pl-PL" dirty="0" err="1"/>
              <a:t>hat</a:t>
            </a:r>
            <a:r>
              <a:rPr lang="pl-PL" dirty="0"/>
              <a:t> </a:t>
            </a:r>
            <a:r>
              <a:rPr lang="pl-PL" dirty="0" err="1"/>
              <a:t>eine</a:t>
            </a:r>
            <a:r>
              <a:rPr lang="pl-PL" dirty="0"/>
              <a:t> </a:t>
            </a:r>
            <a:r>
              <a:rPr lang="pl-PL" dirty="0" err="1"/>
              <a:t>beträchtliche</a:t>
            </a:r>
            <a:r>
              <a:rPr lang="pl-PL" dirty="0"/>
              <a:t> </a:t>
            </a:r>
            <a:r>
              <a:rPr lang="pl-PL" dirty="0" err="1"/>
              <a:t>Revolution</a:t>
            </a:r>
            <a:r>
              <a:rPr lang="pl-PL" dirty="0"/>
              <a:t> </a:t>
            </a:r>
            <a:r>
              <a:rPr lang="pl-PL" dirty="0" err="1"/>
              <a:t>auf</a:t>
            </a:r>
            <a:r>
              <a:rPr lang="pl-PL" dirty="0"/>
              <a:t> dem </a:t>
            </a:r>
            <a:r>
              <a:rPr lang="pl-PL" dirty="0" err="1"/>
              <a:t>Gebiet</a:t>
            </a:r>
            <a:r>
              <a:rPr lang="pl-PL" dirty="0"/>
              <a:t> der </a:t>
            </a:r>
            <a:r>
              <a:rPr lang="pl-PL" dirty="0" err="1"/>
              <a:t>Kommunikation</a:t>
            </a:r>
            <a:r>
              <a:rPr lang="pl-PL" dirty="0"/>
              <a:t> </a:t>
            </a:r>
            <a:r>
              <a:rPr lang="pl-PL" dirty="0" err="1"/>
              <a:t>ausgelöst</a:t>
            </a:r>
            <a:r>
              <a:rPr lang="pl-PL" dirty="0"/>
              <a:t>.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Erfindung</a:t>
            </a:r>
            <a:r>
              <a:rPr lang="pl-PL" dirty="0"/>
              <a:t> </a:t>
            </a:r>
            <a:r>
              <a:rPr lang="pl-PL" dirty="0" err="1"/>
              <a:t>wurde</a:t>
            </a:r>
            <a:r>
              <a:rPr lang="pl-PL" dirty="0"/>
              <a:t> 1861 von Philipp </a:t>
            </a:r>
            <a:r>
              <a:rPr lang="pl-PL" dirty="0" err="1"/>
              <a:t>Reis</a:t>
            </a:r>
            <a:r>
              <a:rPr lang="pl-PL" dirty="0"/>
              <a:t> (</a:t>
            </a:r>
            <a:r>
              <a:rPr lang="pl-PL" dirty="0" err="1"/>
              <a:t>geb</a:t>
            </a:r>
            <a:r>
              <a:rPr lang="pl-PL" dirty="0"/>
              <a:t>. 1834, gest. 1874) </a:t>
            </a:r>
            <a:r>
              <a:rPr lang="pl-PL" dirty="0" err="1"/>
              <a:t>gemacht</a:t>
            </a:r>
            <a:r>
              <a:rPr lang="pl-PL" dirty="0"/>
              <a:t>. </a:t>
            </a:r>
            <a:r>
              <a:rPr lang="pl-PL" dirty="0" err="1"/>
              <a:t>Reis</a:t>
            </a:r>
            <a:r>
              <a:rPr lang="pl-PL" dirty="0"/>
              <a:t> war </a:t>
            </a:r>
            <a:r>
              <a:rPr lang="pl-PL" dirty="0" err="1"/>
              <a:t>Mathematiklehrer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er war der Erste, der </a:t>
            </a:r>
            <a:r>
              <a:rPr lang="pl-PL" dirty="0" err="1"/>
              <a:t>menschliche</a:t>
            </a:r>
            <a:r>
              <a:rPr lang="pl-PL" dirty="0"/>
              <a:t> </a:t>
            </a:r>
            <a:r>
              <a:rPr lang="pl-PL" dirty="0" err="1"/>
              <a:t>Klänge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Stimmen</a:t>
            </a:r>
            <a:r>
              <a:rPr lang="pl-PL" dirty="0"/>
              <a:t> in </a:t>
            </a:r>
            <a:r>
              <a:rPr lang="pl-PL" dirty="0" err="1"/>
              <a:t>Elektrizität</a:t>
            </a:r>
            <a:r>
              <a:rPr lang="pl-PL" dirty="0"/>
              <a:t> </a:t>
            </a:r>
            <a:r>
              <a:rPr lang="pl-PL" dirty="0" err="1"/>
              <a:t>umwandelte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sie </a:t>
            </a:r>
            <a:r>
              <a:rPr lang="pl-PL" dirty="0" err="1"/>
              <a:t>dann</a:t>
            </a:r>
            <a:r>
              <a:rPr lang="pl-PL" dirty="0"/>
              <a:t> an </a:t>
            </a:r>
            <a:r>
              <a:rPr lang="pl-PL" dirty="0" err="1"/>
              <a:t>einem</a:t>
            </a:r>
            <a:r>
              <a:rPr lang="pl-PL" dirty="0"/>
              <a:t> </a:t>
            </a:r>
            <a:r>
              <a:rPr lang="pl-PL" dirty="0" err="1"/>
              <a:t>völlig</a:t>
            </a:r>
            <a:r>
              <a:rPr lang="pl-PL" dirty="0"/>
              <a:t> </a:t>
            </a:r>
            <a:r>
              <a:rPr lang="pl-PL" dirty="0" err="1"/>
              <a:t>anderen</a:t>
            </a:r>
            <a:r>
              <a:rPr lang="pl-PL" dirty="0"/>
              <a:t> Ort </a:t>
            </a:r>
            <a:r>
              <a:rPr lang="pl-PL" dirty="0" err="1"/>
              <a:t>wieder</a:t>
            </a:r>
            <a:r>
              <a:rPr lang="pl-PL" dirty="0"/>
              <a:t> </a:t>
            </a:r>
            <a:r>
              <a:rPr lang="pl-PL" dirty="0" err="1"/>
              <a:t>aufbaute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Wynalezienie </a:t>
            </a:r>
            <a:r>
              <a:rPr lang="pl-PL" dirty="0"/>
              <a:t>telefonu rozpoczęło niemałą rewolucję w dziedzinie komunikacji. Wynalazku dokonał w roku 1861 Philipp </a:t>
            </a:r>
            <a:r>
              <a:rPr lang="pl-PL" dirty="0" err="1"/>
              <a:t>Reis</a:t>
            </a:r>
            <a:r>
              <a:rPr lang="pl-PL" dirty="0"/>
              <a:t> (ur. 1834, zm. 1874). </a:t>
            </a:r>
            <a:r>
              <a:rPr lang="pl-PL" dirty="0" err="1"/>
              <a:t>Reis</a:t>
            </a:r>
            <a:r>
              <a:rPr lang="pl-PL" dirty="0"/>
              <a:t> był nauczycielem matematyki i to on jako pierwszy przekształcił dźwięki i głos ludzki w prąd elektryczny, po czym odtworzył to w zupełnie innym miejscu.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pl-PL"/>
          </a:p>
        </p:txBody>
      </p:sp>
      <p:pic>
        <p:nvPicPr>
          <p:cNvPr id="34818" name="Picture 2" descr="https://scontent-waw1-1.xx.fbcdn.net/v/t1.15752-9/35145172_898843013640918_4208647326752833536_n.jpg?_nc_cat=0&amp;oh=c5db6439ab7f94f6ce6549b72062c78a&amp;oe=5B7990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84784"/>
            <a:ext cx="2095500" cy="2152650"/>
          </a:xfrm>
          <a:prstGeom prst="rect">
            <a:avLst/>
          </a:prstGeom>
          <a:noFill/>
        </p:spPr>
      </p:pic>
      <p:pic>
        <p:nvPicPr>
          <p:cNvPr id="34820" name="Picture 4" descr="https://scontent-waw1-1.xx.fbcdn.net/v/t1.15752-9/35222215_898843023640917_3700355655421394944_n.jpg?_nc_cat=0&amp;oh=672021a3a9b47e956f8afee67107063c&amp;oe=5BB9FF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Computer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err="1"/>
              <a:t>Wusste</a:t>
            </a:r>
            <a:r>
              <a:rPr lang="pl-PL" dirty="0"/>
              <a:t> </a:t>
            </a:r>
            <a:r>
              <a:rPr lang="pl-PL" dirty="0" err="1"/>
              <a:t>jemand</a:t>
            </a:r>
            <a:r>
              <a:rPr lang="pl-PL" dirty="0"/>
              <a:t> von </a:t>
            </a:r>
            <a:r>
              <a:rPr lang="pl-PL" dirty="0" err="1"/>
              <a:t>Ihnen</a:t>
            </a:r>
            <a:r>
              <a:rPr lang="pl-PL" dirty="0"/>
              <a:t>, </a:t>
            </a:r>
            <a:r>
              <a:rPr lang="pl-PL" dirty="0" err="1"/>
              <a:t>dass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binäre</a:t>
            </a:r>
            <a:r>
              <a:rPr lang="pl-PL" dirty="0"/>
              <a:t> </a:t>
            </a:r>
            <a:r>
              <a:rPr lang="pl-PL" dirty="0" err="1"/>
              <a:t>Rechnenmaschine</a:t>
            </a:r>
            <a:r>
              <a:rPr lang="pl-PL" dirty="0"/>
              <a:t> 1941 von </a:t>
            </a:r>
            <a:r>
              <a:rPr lang="pl-PL" dirty="0" err="1"/>
              <a:t>einem</a:t>
            </a:r>
            <a:r>
              <a:rPr lang="pl-PL" dirty="0"/>
              <a:t> </a:t>
            </a:r>
            <a:r>
              <a:rPr lang="pl-PL" dirty="0" err="1"/>
              <a:t>deutschen</a:t>
            </a:r>
            <a:r>
              <a:rPr lang="pl-PL" dirty="0"/>
              <a:t> </a:t>
            </a:r>
            <a:r>
              <a:rPr lang="pl-PL" dirty="0" err="1"/>
              <a:t>erfunden</a:t>
            </a:r>
            <a:r>
              <a:rPr lang="pl-PL" dirty="0"/>
              <a:t> </a:t>
            </a:r>
            <a:r>
              <a:rPr lang="pl-PL" dirty="0" err="1"/>
              <a:t>wurde</a:t>
            </a:r>
            <a:r>
              <a:rPr lang="pl-PL" dirty="0"/>
              <a:t>? Er </a:t>
            </a:r>
            <a:r>
              <a:rPr lang="pl-PL" dirty="0" err="1"/>
              <a:t>hieß</a:t>
            </a:r>
            <a:r>
              <a:rPr lang="pl-PL" dirty="0"/>
              <a:t> Konrad </a:t>
            </a:r>
            <a:r>
              <a:rPr lang="pl-PL" dirty="0" err="1"/>
              <a:t>Zuse</a:t>
            </a:r>
            <a:r>
              <a:rPr lang="pl-PL" dirty="0"/>
              <a:t> (</a:t>
            </a:r>
            <a:r>
              <a:rPr lang="pl-PL" dirty="0" err="1"/>
              <a:t>geb</a:t>
            </a:r>
            <a:r>
              <a:rPr lang="pl-PL" dirty="0"/>
              <a:t>. 1910, gest. 1995)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nannte</a:t>
            </a:r>
            <a:r>
              <a:rPr lang="pl-PL" dirty="0"/>
              <a:t> </a:t>
            </a:r>
            <a:r>
              <a:rPr lang="pl-PL" dirty="0" err="1"/>
              <a:t>seine</a:t>
            </a:r>
            <a:r>
              <a:rPr lang="pl-PL" dirty="0"/>
              <a:t> </a:t>
            </a:r>
            <a:r>
              <a:rPr lang="pl-PL" dirty="0" err="1"/>
              <a:t>Erfindung</a:t>
            </a:r>
            <a:r>
              <a:rPr lang="pl-PL" dirty="0"/>
              <a:t> Z3. Seine </a:t>
            </a:r>
            <a:r>
              <a:rPr lang="pl-PL" dirty="0" err="1"/>
              <a:t>Leistung</a:t>
            </a:r>
            <a:r>
              <a:rPr lang="pl-PL" dirty="0"/>
              <a:t> </a:t>
            </a:r>
            <a:r>
              <a:rPr lang="pl-PL" dirty="0" err="1"/>
              <a:t>leitete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digitale</a:t>
            </a:r>
            <a:r>
              <a:rPr lang="pl-PL" dirty="0"/>
              <a:t> </a:t>
            </a:r>
            <a:r>
              <a:rPr lang="pl-PL" dirty="0" err="1"/>
              <a:t>Zeitalter</a:t>
            </a:r>
            <a:r>
              <a:rPr lang="pl-PL" dirty="0"/>
              <a:t> </a:t>
            </a:r>
            <a:r>
              <a:rPr lang="pl-PL" dirty="0" err="1"/>
              <a:t>ein</a:t>
            </a:r>
            <a:r>
              <a:rPr lang="pl-PL" dirty="0"/>
              <a:t>, </a:t>
            </a:r>
            <a:r>
              <a:rPr lang="pl-PL" dirty="0" err="1"/>
              <a:t>obwohl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Maschine</a:t>
            </a:r>
            <a:r>
              <a:rPr lang="pl-PL" dirty="0"/>
              <a:t> </a:t>
            </a:r>
            <a:r>
              <a:rPr lang="pl-PL" dirty="0" err="1"/>
              <a:t>wenig</a:t>
            </a:r>
            <a:r>
              <a:rPr lang="pl-PL" dirty="0"/>
              <a:t> </a:t>
            </a:r>
            <a:r>
              <a:rPr lang="pl-PL" dirty="0" err="1"/>
              <a:t>tun</a:t>
            </a:r>
            <a:r>
              <a:rPr lang="pl-PL" dirty="0"/>
              <a:t> </a:t>
            </a:r>
            <a:r>
              <a:rPr lang="pl-PL" dirty="0" err="1"/>
              <a:t>konnte</a:t>
            </a:r>
            <a:r>
              <a:rPr lang="pl-PL" dirty="0"/>
              <a:t>. Es </a:t>
            </a:r>
            <a:r>
              <a:rPr lang="pl-PL" dirty="0" err="1"/>
              <a:t>führte</a:t>
            </a:r>
            <a:r>
              <a:rPr lang="pl-PL" dirty="0"/>
              <a:t> nur </a:t>
            </a:r>
            <a:r>
              <a:rPr lang="pl-PL" dirty="0" err="1"/>
              <a:t>vier</a:t>
            </a:r>
            <a:r>
              <a:rPr lang="pl-PL" dirty="0"/>
              <a:t> </a:t>
            </a:r>
            <a:r>
              <a:rPr lang="pl-PL" dirty="0" err="1"/>
              <a:t>Grundrechnenarten</a:t>
            </a:r>
            <a:r>
              <a:rPr lang="pl-PL" dirty="0"/>
              <a:t> </a:t>
            </a:r>
            <a:r>
              <a:rPr lang="pl-PL" dirty="0" err="1"/>
              <a:t>durch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Czy </a:t>
            </a:r>
            <a:r>
              <a:rPr lang="pl-PL" dirty="0"/>
              <a:t>ktoś z Was wiedział, że pierwszą binarną maszynę liczącą wynalazł w 1941 roku właśnie Niemiec? Nazywał się on Konrad </a:t>
            </a:r>
            <a:r>
              <a:rPr lang="pl-PL" dirty="0" err="1"/>
              <a:t>Zuse</a:t>
            </a:r>
            <a:r>
              <a:rPr lang="pl-PL" dirty="0"/>
              <a:t> (ur. 1910, zm. 1995) i swój wynalazek nazwał Z3. Jego osiągnięcie zapoczątkowało erę cyfrową, chociaż maszyna potrafiła niewiele. Wykonywała mianowicie tylko cztery podstawowe działania arytmetyczne.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</p:txBody>
      </p:sp>
      <p:pic>
        <p:nvPicPr>
          <p:cNvPr id="33794" name="Picture 2" descr="https://scontent-waw1-1.xx.fbcdn.net/v/t1.15752-0/p200x200/35143757_898843036974249_481680891484045312_n.jpg?_nc_cat=0&amp;oh=455f229103af3387282067d3d4260127&amp;oe=5BA6D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2736304" cy="2146121"/>
          </a:xfrm>
          <a:prstGeom prst="rect">
            <a:avLst/>
          </a:prstGeom>
          <a:noFill/>
        </p:spPr>
      </p:pic>
      <p:pic>
        <p:nvPicPr>
          <p:cNvPr id="33796" name="Picture 4" descr="https://scontent-waw1-1.xx.fbcdn.net/v/t1.15752-0/s261x260/35269626_898843066974246_2485702482789924864_n.jpg?_nc_cat=0&amp;oh=8f6a4659aaf20eb22d450f4c4916dc12&amp;oe=5BBC48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933056"/>
            <a:ext cx="2808312" cy="2098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Röntgen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err="1"/>
              <a:t>Röntgen</a:t>
            </a:r>
            <a:r>
              <a:rPr lang="pl-PL" dirty="0"/>
              <a:t> </a:t>
            </a:r>
            <a:r>
              <a:rPr lang="pl-PL" dirty="0" err="1"/>
              <a:t>X-Strahlen</a:t>
            </a:r>
            <a:r>
              <a:rPr lang="pl-PL" dirty="0"/>
              <a:t> </a:t>
            </a:r>
            <a:r>
              <a:rPr lang="pl-PL" dirty="0" err="1"/>
              <a:t>wurden</a:t>
            </a:r>
            <a:r>
              <a:rPr lang="pl-PL" dirty="0"/>
              <a:t> 1895 von dem </a:t>
            </a:r>
            <a:r>
              <a:rPr lang="pl-PL" dirty="0" err="1"/>
              <a:t>deutschen</a:t>
            </a:r>
            <a:r>
              <a:rPr lang="pl-PL" dirty="0"/>
              <a:t> </a:t>
            </a:r>
            <a:r>
              <a:rPr lang="pl-PL" dirty="0" err="1"/>
              <a:t>Physiker</a:t>
            </a:r>
            <a:r>
              <a:rPr lang="pl-PL" dirty="0"/>
              <a:t> Wilhelm </a:t>
            </a:r>
            <a:r>
              <a:rPr lang="pl-PL" dirty="0" err="1"/>
              <a:t>Röntgen</a:t>
            </a:r>
            <a:r>
              <a:rPr lang="pl-PL" dirty="0"/>
              <a:t> </a:t>
            </a:r>
            <a:r>
              <a:rPr lang="pl-PL" dirty="0" err="1"/>
              <a:t>erfunden</a:t>
            </a:r>
            <a:r>
              <a:rPr lang="pl-PL" dirty="0"/>
              <a:t>. </a:t>
            </a:r>
            <a:r>
              <a:rPr lang="pl-PL" dirty="0" err="1"/>
              <a:t>Auf</a:t>
            </a:r>
            <a:r>
              <a:rPr lang="pl-PL" dirty="0"/>
              <a:t> dem </a:t>
            </a:r>
            <a:r>
              <a:rPr lang="pl-PL" dirty="0" err="1"/>
              <a:t>ersten</a:t>
            </a:r>
            <a:r>
              <a:rPr lang="pl-PL" dirty="0"/>
              <a:t> </a:t>
            </a:r>
            <a:r>
              <a:rPr lang="pl-PL" dirty="0" err="1"/>
              <a:t>Röntgenbild</a:t>
            </a:r>
            <a:r>
              <a:rPr lang="pl-PL" dirty="0"/>
              <a:t> war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Hand</a:t>
            </a:r>
            <a:r>
              <a:rPr lang="pl-PL" dirty="0"/>
              <a:t> </a:t>
            </a:r>
            <a:r>
              <a:rPr lang="pl-PL" dirty="0" err="1"/>
              <a:t>seiner</a:t>
            </a:r>
            <a:r>
              <a:rPr lang="pl-PL" dirty="0"/>
              <a:t> </a:t>
            </a:r>
            <a:r>
              <a:rPr lang="pl-PL" dirty="0" err="1"/>
              <a:t>Frau</a:t>
            </a:r>
            <a:r>
              <a:rPr lang="pl-PL" dirty="0"/>
              <a:t> - Berta.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Rentgen </a:t>
            </a:r>
            <a:r>
              <a:rPr lang="pl-PL" dirty="0"/>
              <a:t>został wynaleziony w 1895 roku przez niemieckiego fizyka Wilhelma </a:t>
            </a:r>
            <a:r>
              <a:rPr lang="pl-PL" dirty="0" err="1"/>
              <a:t>Röntgena</a:t>
            </a:r>
            <a:r>
              <a:rPr lang="pl-PL" dirty="0"/>
              <a:t>. Pierwszym zdjęciem rentgenowskim była dłoń jego żony Berty.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l-PL"/>
          </a:p>
        </p:txBody>
      </p:sp>
      <p:pic>
        <p:nvPicPr>
          <p:cNvPr id="32770" name="Picture 2" descr="https://scontent-waw1-1.xx.fbcdn.net/v/t1.15752-0/p160x160/35147075_898843090307577_7090893007427207168_n.jpg?_nc_cat=0&amp;oh=ae175b47ebc172711f75bf0a0221524c&amp;oe=5BA8EE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88840"/>
            <a:ext cx="4181449" cy="2676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Filter</a:t>
            </a:r>
            <a:r>
              <a:rPr lang="pl-PL" dirty="0" smtClean="0"/>
              <a:t> </a:t>
            </a:r>
            <a:r>
              <a:rPr lang="pl-PL" dirty="0" err="1" smtClean="0"/>
              <a:t>für</a:t>
            </a:r>
            <a:r>
              <a:rPr lang="pl-PL" dirty="0" smtClean="0"/>
              <a:t> </a:t>
            </a:r>
            <a:r>
              <a:rPr lang="pl-PL" dirty="0" err="1" smtClean="0"/>
              <a:t>Kaffe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Im </a:t>
            </a:r>
            <a:r>
              <a:rPr lang="pl-PL" dirty="0" err="1"/>
              <a:t>Jahre</a:t>
            </a:r>
            <a:r>
              <a:rPr lang="pl-PL" dirty="0"/>
              <a:t> 1908 </a:t>
            </a:r>
            <a:r>
              <a:rPr lang="pl-PL" dirty="0" err="1"/>
              <a:t>ist</a:t>
            </a:r>
            <a:r>
              <a:rPr lang="pl-PL" dirty="0"/>
              <a:t> </a:t>
            </a:r>
            <a:r>
              <a:rPr lang="pl-PL" dirty="0" err="1"/>
              <a:t>eine</a:t>
            </a:r>
            <a:r>
              <a:rPr lang="pl-PL" dirty="0"/>
              <a:t> deutsche </a:t>
            </a:r>
            <a:r>
              <a:rPr lang="pl-PL" dirty="0" err="1"/>
              <a:t>Haushälterin</a:t>
            </a:r>
            <a:r>
              <a:rPr lang="pl-PL" dirty="0"/>
              <a:t> </a:t>
            </a:r>
            <a:r>
              <a:rPr lang="pl-PL" dirty="0" err="1"/>
              <a:t>Melitta</a:t>
            </a:r>
            <a:r>
              <a:rPr lang="pl-PL" dirty="0"/>
              <a:t> </a:t>
            </a:r>
            <a:r>
              <a:rPr lang="pl-PL" dirty="0" err="1"/>
              <a:t>Bentz</a:t>
            </a:r>
            <a:r>
              <a:rPr lang="pl-PL" dirty="0"/>
              <a:t> </a:t>
            </a:r>
            <a:r>
              <a:rPr lang="pl-PL" dirty="0" err="1"/>
              <a:t>auf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Idee </a:t>
            </a:r>
            <a:r>
              <a:rPr lang="pl-PL" dirty="0" err="1"/>
              <a:t>gefallen</a:t>
            </a:r>
            <a:r>
              <a:rPr lang="pl-PL" dirty="0"/>
              <a:t>, </a:t>
            </a:r>
            <a:r>
              <a:rPr lang="pl-PL" dirty="0" err="1"/>
              <a:t>einen</a:t>
            </a:r>
            <a:r>
              <a:rPr lang="pl-PL" dirty="0"/>
              <a:t> </a:t>
            </a:r>
            <a:r>
              <a:rPr lang="pl-PL" dirty="0" err="1"/>
              <a:t>Filter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Kaffe</a:t>
            </a:r>
            <a:r>
              <a:rPr lang="pl-PL" dirty="0"/>
              <a:t> </a:t>
            </a:r>
            <a:r>
              <a:rPr lang="pl-PL" dirty="0" err="1"/>
              <a:t>zu</a:t>
            </a:r>
            <a:r>
              <a:rPr lang="pl-PL" dirty="0"/>
              <a:t> </a:t>
            </a:r>
            <a:r>
              <a:rPr lang="pl-PL" dirty="0" err="1"/>
              <a:t>schaffen</a:t>
            </a:r>
            <a:r>
              <a:rPr lang="pl-PL" dirty="0"/>
              <a:t>. Es </a:t>
            </a:r>
            <a:r>
              <a:rPr lang="pl-PL" dirty="0" err="1"/>
              <a:t>waren</a:t>
            </a:r>
            <a:r>
              <a:rPr lang="pl-PL" dirty="0"/>
              <a:t> </a:t>
            </a:r>
            <a:r>
              <a:rPr lang="pl-PL" dirty="0" err="1"/>
              <a:t>damals</a:t>
            </a:r>
            <a:r>
              <a:rPr lang="pl-PL" dirty="0"/>
              <a:t> </a:t>
            </a:r>
            <a:r>
              <a:rPr lang="pl-PL" dirty="0" err="1"/>
              <a:t>ein</a:t>
            </a:r>
            <a:r>
              <a:rPr lang="pl-PL" dirty="0"/>
              <a:t> </a:t>
            </a:r>
            <a:r>
              <a:rPr lang="pl-PL" dirty="0" err="1"/>
              <a:t>Tissue</a:t>
            </a:r>
            <a:r>
              <a:rPr lang="pl-PL" dirty="0"/>
              <a:t> - Papier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ein</a:t>
            </a:r>
            <a:r>
              <a:rPr lang="pl-PL" dirty="0"/>
              <a:t> </a:t>
            </a:r>
            <a:r>
              <a:rPr lang="pl-PL" dirty="0" err="1"/>
              <a:t>Topf</a:t>
            </a:r>
            <a:r>
              <a:rPr lang="pl-PL" dirty="0"/>
              <a:t> </a:t>
            </a:r>
            <a:r>
              <a:rPr lang="pl-PL" dirty="0" err="1"/>
              <a:t>voller</a:t>
            </a:r>
            <a:r>
              <a:rPr lang="pl-PL" dirty="0"/>
              <a:t> </a:t>
            </a:r>
            <a:r>
              <a:rPr lang="pl-PL" dirty="0" err="1"/>
              <a:t>Löcher</a:t>
            </a:r>
            <a:r>
              <a:rPr lang="pl-PL" dirty="0"/>
              <a:t>. </a:t>
            </a:r>
            <a:r>
              <a:rPr lang="pl-PL" dirty="0" err="1"/>
              <a:t>Heute</a:t>
            </a:r>
            <a:r>
              <a:rPr lang="pl-PL" dirty="0"/>
              <a:t> </a:t>
            </a:r>
            <a:r>
              <a:rPr lang="pl-PL" dirty="0" err="1"/>
              <a:t>sieht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Filterpapier</a:t>
            </a:r>
            <a:r>
              <a:rPr lang="pl-PL" dirty="0"/>
              <a:t> so wie im </a:t>
            </a:r>
            <a:r>
              <a:rPr lang="pl-PL" dirty="0" err="1"/>
              <a:t>Jahre</a:t>
            </a:r>
            <a:r>
              <a:rPr lang="pl-PL" dirty="0"/>
              <a:t> 1937 </a:t>
            </a:r>
            <a:r>
              <a:rPr lang="pl-PL" dirty="0" err="1"/>
              <a:t>aus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/>
              <a:t>1908 roku niemiecka gospodyni </a:t>
            </a:r>
            <a:r>
              <a:rPr lang="pl-PL" dirty="0" err="1"/>
              <a:t>Melitta</a:t>
            </a:r>
            <a:r>
              <a:rPr lang="pl-PL" dirty="0"/>
              <a:t> </a:t>
            </a:r>
            <a:r>
              <a:rPr lang="pl-PL" dirty="0" err="1"/>
              <a:t>Bentz</a:t>
            </a:r>
            <a:r>
              <a:rPr lang="pl-PL" dirty="0"/>
              <a:t> wpadła na pomysł stworzenia filtra do kawy. Kiedyś była to bibułka i dziurawy garnek. Dziś papier filtracyjny wygląda jak z 1937 roku.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</p:txBody>
      </p:sp>
      <p:pic>
        <p:nvPicPr>
          <p:cNvPr id="31746" name="Picture 2" descr="https://scontent-waw1-1.xx.fbcdn.net/v/t1.15752-9/35265681_898850176973535_533486812778201088_n.jpg?_nc_cat=0&amp;oh=d2e4ebcf202b1cb355faf8024aab18b7&amp;oe=5BAE7C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2520280" cy="2520280"/>
          </a:xfrm>
          <a:prstGeom prst="rect">
            <a:avLst/>
          </a:prstGeom>
          <a:noFill/>
        </p:spPr>
      </p:pic>
      <p:pic>
        <p:nvPicPr>
          <p:cNvPr id="31748" name="Picture 4" descr="https://scontent-waw1-1.xx.fbcdn.net/v/t1.15752-0/s261x260/35201857_898850160306870_6038385518918500352_n.jpg?_nc_cat=0&amp;oh=d4e6dcbf94dc0be51a6908352c86bd64&amp;oe=5BA4F8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861048"/>
            <a:ext cx="215265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Fernsehen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Manfred von </a:t>
            </a:r>
            <a:r>
              <a:rPr lang="pl-PL" dirty="0" err="1"/>
              <a:t>Ardenne</a:t>
            </a:r>
            <a:r>
              <a:rPr lang="pl-PL" dirty="0"/>
              <a:t> </a:t>
            </a:r>
            <a:r>
              <a:rPr lang="pl-PL" dirty="0" err="1"/>
              <a:t>hat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Fernsehen</a:t>
            </a:r>
            <a:r>
              <a:rPr lang="pl-PL" dirty="0"/>
              <a:t> in 1930 </a:t>
            </a:r>
            <a:r>
              <a:rPr lang="pl-PL" dirty="0" err="1"/>
              <a:t>erfunden</a:t>
            </a:r>
            <a:r>
              <a:rPr lang="pl-PL" dirty="0"/>
              <a:t>. </a:t>
            </a:r>
            <a:r>
              <a:rPr lang="pl-PL" dirty="0" err="1"/>
              <a:t>Dank</a:t>
            </a:r>
            <a:r>
              <a:rPr lang="pl-PL" dirty="0"/>
              <a:t> </a:t>
            </a:r>
            <a:r>
              <a:rPr lang="pl-PL" dirty="0" err="1"/>
              <a:t>ihm</a:t>
            </a:r>
            <a:r>
              <a:rPr lang="pl-PL" dirty="0"/>
              <a:t> </a:t>
            </a:r>
            <a:r>
              <a:rPr lang="pl-PL" dirty="0" err="1"/>
              <a:t>können</a:t>
            </a:r>
            <a:r>
              <a:rPr lang="pl-PL" dirty="0"/>
              <a:t> wir </a:t>
            </a:r>
            <a:r>
              <a:rPr lang="pl-PL" dirty="0" err="1"/>
              <a:t>Filme</a:t>
            </a:r>
            <a:r>
              <a:rPr lang="pl-PL" dirty="0"/>
              <a:t> </a:t>
            </a:r>
            <a:r>
              <a:rPr lang="pl-PL" dirty="0" err="1"/>
              <a:t>sehen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Manfred </a:t>
            </a:r>
            <a:r>
              <a:rPr lang="pl-PL" dirty="0"/>
              <a:t>von </a:t>
            </a:r>
            <a:r>
              <a:rPr lang="pl-PL" dirty="0" err="1"/>
              <a:t>Ardenne</a:t>
            </a:r>
            <a:r>
              <a:rPr lang="pl-PL" dirty="0"/>
              <a:t> w 1930 roku wynalazł telewizję. Dzięki niemu możemy oglądać filmy.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22" name="Picture 2" descr="https://scontent-waw1-1.xx.fbcdn.net/v/t1.15752-9/35142216_898843353640884_5247040869827084288_n.jpg?_nc_cat=0&amp;oh=faadb5131d3e6d014bd6bc8711108ab6&amp;oe=5BAFEE0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276872"/>
            <a:ext cx="4416597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Aspirin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In 1897 </a:t>
            </a:r>
            <a:r>
              <a:rPr lang="pl-PL" dirty="0" err="1"/>
              <a:t>hat</a:t>
            </a:r>
            <a:r>
              <a:rPr lang="pl-PL" dirty="0"/>
              <a:t> Felix Hoffmann </a:t>
            </a:r>
            <a:r>
              <a:rPr lang="pl-PL" dirty="0" err="1"/>
              <a:t>einen</a:t>
            </a:r>
            <a:r>
              <a:rPr lang="pl-PL" dirty="0"/>
              <a:t> </a:t>
            </a:r>
            <a:r>
              <a:rPr lang="pl-PL" dirty="0" err="1"/>
              <a:t>schmerzstillenden</a:t>
            </a:r>
            <a:r>
              <a:rPr lang="pl-PL" dirty="0"/>
              <a:t> </a:t>
            </a:r>
            <a:r>
              <a:rPr lang="pl-PL" dirty="0" err="1"/>
              <a:t>fiebersenkenden</a:t>
            </a:r>
            <a:r>
              <a:rPr lang="pl-PL" dirty="0"/>
              <a:t> </a:t>
            </a:r>
            <a:r>
              <a:rPr lang="pl-PL" dirty="0" err="1"/>
              <a:t>Wirkstoff</a:t>
            </a:r>
            <a:r>
              <a:rPr lang="pl-PL" dirty="0"/>
              <a:t> </a:t>
            </a:r>
            <a:r>
              <a:rPr lang="pl-PL" dirty="0" err="1"/>
              <a:t>entdeckt</a:t>
            </a:r>
            <a:r>
              <a:rPr lang="pl-PL" dirty="0"/>
              <a:t>. Er </a:t>
            </a:r>
            <a:r>
              <a:rPr lang="pl-PL" dirty="0" err="1"/>
              <a:t>nannte</a:t>
            </a:r>
            <a:r>
              <a:rPr lang="pl-PL" dirty="0"/>
              <a:t> es </a:t>
            </a:r>
            <a:r>
              <a:rPr lang="pl-PL" dirty="0" err="1"/>
              <a:t>Aspirin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/>
              <a:t>1897 Felix Hoffmann wynalazł środek przeciwbólowy i przeciwgorączkowy. Nazwał to aspiryną.</a:t>
            </a:r>
          </a:p>
        </p:txBody>
      </p:sp>
      <p:pic>
        <p:nvPicPr>
          <p:cNvPr id="29698" name="Picture 2" descr="https://scontent-waw1-1.xx.fbcdn.net/v/t1.15752-9/35143834_898841516974401_2864428262249988096_n.jpg?_nc_cat=0&amp;oh=5f501bd9a2126328fdc16125bb56a913&amp;oe=5BBEC6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2808312" cy="1956709"/>
          </a:xfrm>
          <a:prstGeom prst="rect">
            <a:avLst/>
          </a:prstGeom>
          <a:noFill/>
        </p:spPr>
      </p:pic>
      <p:pic>
        <p:nvPicPr>
          <p:cNvPr id="29700" name="Picture 4" descr="https://scontent-waw1-1.xx.fbcdn.net/v/t1.15752-0/p240x240/35227991_898841513641068_2547558803650379776_n.jpg?_nc_cat=0&amp;oh=d7f882ce2846d6438eddb4c14d900f2d&amp;oe=5BB8A9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717032"/>
            <a:ext cx="2286000" cy="2400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Teddybär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Der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Teddybär</a:t>
            </a:r>
            <a:r>
              <a:rPr lang="pl-PL" dirty="0"/>
              <a:t> </a:t>
            </a:r>
            <a:r>
              <a:rPr lang="pl-PL" dirty="0" err="1"/>
              <a:t>wurde</a:t>
            </a:r>
            <a:r>
              <a:rPr lang="pl-PL" dirty="0"/>
              <a:t> von der deutsche </a:t>
            </a:r>
            <a:r>
              <a:rPr lang="pl-PL" dirty="0" err="1"/>
              <a:t>Invalidität</a:t>
            </a:r>
            <a:r>
              <a:rPr lang="pl-PL" dirty="0"/>
              <a:t> </a:t>
            </a:r>
            <a:r>
              <a:rPr lang="pl-PL" dirty="0" err="1"/>
              <a:t>Margarete</a:t>
            </a:r>
            <a:r>
              <a:rPr lang="pl-PL" dirty="0"/>
              <a:t> </a:t>
            </a:r>
            <a:r>
              <a:rPr lang="pl-PL" dirty="0" err="1"/>
              <a:t>Steiff</a:t>
            </a:r>
            <a:r>
              <a:rPr lang="pl-PL" dirty="0"/>
              <a:t> im 19. </a:t>
            </a:r>
            <a:r>
              <a:rPr lang="pl-PL" dirty="0" err="1"/>
              <a:t>Jahrhundert</a:t>
            </a:r>
            <a:r>
              <a:rPr lang="pl-PL" dirty="0"/>
              <a:t> </a:t>
            </a:r>
            <a:r>
              <a:rPr lang="pl-PL" dirty="0" err="1"/>
              <a:t>erfunden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erstmals</a:t>
            </a:r>
            <a:r>
              <a:rPr lang="pl-PL" dirty="0"/>
              <a:t> </a:t>
            </a:r>
            <a:r>
              <a:rPr lang="pl-PL" dirty="0" err="1"/>
              <a:t>auf</a:t>
            </a:r>
            <a:r>
              <a:rPr lang="pl-PL" dirty="0"/>
              <a:t> der </a:t>
            </a:r>
            <a:r>
              <a:rPr lang="pl-PL" dirty="0" err="1"/>
              <a:t>Leipziger</a:t>
            </a:r>
            <a:r>
              <a:rPr lang="pl-PL" dirty="0"/>
              <a:t> </a:t>
            </a:r>
            <a:r>
              <a:rPr lang="pl-PL" dirty="0" err="1"/>
              <a:t>Messe</a:t>
            </a:r>
            <a:r>
              <a:rPr lang="pl-PL" dirty="0"/>
              <a:t> </a:t>
            </a:r>
            <a:r>
              <a:rPr lang="pl-PL" dirty="0" err="1"/>
              <a:t>vorgestellt</a:t>
            </a:r>
            <a:r>
              <a:rPr lang="pl-PL" dirty="0"/>
              <a:t>. </a:t>
            </a:r>
            <a:r>
              <a:rPr lang="pl-PL" dirty="0" err="1"/>
              <a:t>Am</a:t>
            </a:r>
            <a:r>
              <a:rPr lang="pl-PL" dirty="0"/>
              <a:t> 25. </a:t>
            </a:r>
            <a:r>
              <a:rPr lang="pl-PL" dirty="0" err="1"/>
              <a:t>November</a:t>
            </a:r>
            <a:r>
              <a:rPr lang="pl-PL" dirty="0"/>
              <a:t> </a:t>
            </a:r>
            <a:r>
              <a:rPr lang="pl-PL" dirty="0" err="1"/>
              <a:t>gründete</a:t>
            </a:r>
            <a:r>
              <a:rPr lang="pl-PL" dirty="0"/>
              <a:t> </a:t>
            </a:r>
            <a:r>
              <a:rPr lang="pl-PL" dirty="0" err="1"/>
              <a:t>man</a:t>
            </a:r>
            <a:r>
              <a:rPr lang="pl-PL" dirty="0"/>
              <a:t> den </a:t>
            </a:r>
            <a:r>
              <a:rPr lang="pl-PL" dirty="0" err="1"/>
              <a:t>Welttag</a:t>
            </a:r>
            <a:r>
              <a:rPr lang="pl-PL" dirty="0"/>
              <a:t> des </a:t>
            </a:r>
            <a:r>
              <a:rPr lang="pl-PL" dirty="0" err="1"/>
              <a:t>Teddybären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Pluszowego </a:t>
            </a:r>
            <a:r>
              <a:rPr lang="pl-PL" dirty="0"/>
              <a:t>misia wynalazła niemiecka inwalidka </a:t>
            </a:r>
            <a:r>
              <a:rPr lang="pl-PL" dirty="0" err="1"/>
              <a:t>Margarete</a:t>
            </a:r>
            <a:r>
              <a:rPr lang="pl-PL" dirty="0"/>
              <a:t> </a:t>
            </a:r>
            <a:r>
              <a:rPr lang="pl-PL" dirty="0" err="1"/>
              <a:t>Steiff</a:t>
            </a:r>
            <a:r>
              <a:rPr lang="pl-PL" dirty="0"/>
              <a:t> w XIX w. Pierwszy raz została zaprezentowana na targach w Lipsku. 25. listopada ustanowiony został Światowym Dniem Pluszowego Misia.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</p:txBody>
      </p:sp>
      <p:pic>
        <p:nvPicPr>
          <p:cNvPr id="28674" name="Picture 2" descr="https://scontent-waw1-1.xx.fbcdn.net/v/t1.15752-0/s261x260/35266463_898850973640122_1579493069420494848_n.jpg?_nc_cat=0&amp;oh=98dfbff610afcf71d9772eb18082a177&amp;oe=5BC349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268760"/>
            <a:ext cx="2476500" cy="2476501"/>
          </a:xfrm>
          <a:prstGeom prst="rect">
            <a:avLst/>
          </a:prstGeom>
          <a:noFill/>
        </p:spPr>
      </p:pic>
      <p:pic>
        <p:nvPicPr>
          <p:cNvPr id="28676" name="Picture 4" descr="https://scontent-waw1-1.xx.fbcdn.net/v/t1.15752-0/p235x165/35151667_898853193639900_7485201263244607488_n.jpg?_nc_cat=0&amp;oh=e7a641cf2eee851b60194fccc900cd01&amp;oe=5BBA22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861048"/>
            <a:ext cx="2238375" cy="2400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Luftkissen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1953 </a:t>
            </a:r>
            <a:r>
              <a:rPr lang="pl-PL" dirty="0" err="1"/>
              <a:t>entwickelte</a:t>
            </a:r>
            <a:r>
              <a:rPr lang="pl-PL" dirty="0"/>
              <a:t> der deutsche </a:t>
            </a:r>
            <a:r>
              <a:rPr lang="pl-PL" dirty="0" err="1"/>
              <a:t>Ingenieur</a:t>
            </a:r>
            <a:r>
              <a:rPr lang="pl-PL" dirty="0"/>
              <a:t> Walter </a:t>
            </a:r>
            <a:r>
              <a:rPr lang="pl-PL" dirty="0" err="1"/>
              <a:t>Lindavervdas</a:t>
            </a:r>
            <a:r>
              <a:rPr lang="pl-PL" dirty="0"/>
              <a:t> </a:t>
            </a:r>
            <a:r>
              <a:rPr lang="pl-PL" dirty="0" err="1"/>
              <a:t>Luftkissen</a:t>
            </a:r>
            <a:r>
              <a:rPr lang="pl-PL" dirty="0"/>
              <a:t> - Design. Es </a:t>
            </a:r>
            <a:r>
              <a:rPr lang="pl-PL" dirty="0" err="1"/>
              <a:t>hat</a:t>
            </a:r>
            <a:r>
              <a:rPr lang="pl-PL" dirty="0"/>
              <a:t> </a:t>
            </a:r>
            <a:r>
              <a:rPr lang="pl-PL" dirty="0" err="1"/>
              <a:t>vor</a:t>
            </a:r>
            <a:r>
              <a:rPr lang="pl-PL" dirty="0"/>
              <a:t> </a:t>
            </a:r>
            <a:r>
              <a:rPr lang="pl-PL" dirty="0" err="1"/>
              <a:t>Verletzungen</a:t>
            </a:r>
            <a:r>
              <a:rPr lang="pl-PL" dirty="0"/>
              <a:t>,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bei</a:t>
            </a:r>
            <a:r>
              <a:rPr lang="pl-PL" dirty="0"/>
              <a:t> </a:t>
            </a:r>
            <a:r>
              <a:rPr lang="pl-PL" dirty="0" err="1"/>
              <a:t>Unfällen</a:t>
            </a:r>
            <a:r>
              <a:rPr lang="pl-PL" dirty="0"/>
              <a:t> </a:t>
            </a:r>
            <a:r>
              <a:rPr lang="pl-PL" dirty="0" err="1"/>
              <a:t>aufgetreten</a:t>
            </a:r>
            <a:r>
              <a:rPr lang="pl-PL" dirty="0"/>
              <a:t> </a:t>
            </a:r>
            <a:r>
              <a:rPr lang="pl-PL" dirty="0" err="1"/>
              <a:t>sind</a:t>
            </a:r>
            <a:r>
              <a:rPr lang="pl-PL" dirty="0"/>
              <a:t> </a:t>
            </a:r>
            <a:r>
              <a:rPr lang="pl-PL" dirty="0" err="1"/>
              <a:t>geschützt</a:t>
            </a:r>
            <a:r>
              <a:rPr lang="pl-PL" dirty="0"/>
              <a:t>.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dieser</a:t>
            </a:r>
            <a:r>
              <a:rPr lang="pl-PL" dirty="0"/>
              <a:t> </a:t>
            </a:r>
            <a:r>
              <a:rPr lang="pl-PL" dirty="0" err="1"/>
              <a:t>Erfindung</a:t>
            </a:r>
            <a:r>
              <a:rPr lang="pl-PL" dirty="0"/>
              <a:t> </a:t>
            </a:r>
            <a:r>
              <a:rPr lang="pl-PL" dirty="0" err="1"/>
              <a:t>ausgerüstete</a:t>
            </a:r>
            <a:r>
              <a:rPr lang="pl-PL" dirty="0"/>
              <a:t> Auto war </a:t>
            </a:r>
            <a:r>
              <a:rPr lang="pl-PL" dirty="0" err="1"/>
              <a:t>das</a:t>
            </a:r>
            <a:r>
              <a:rPr lang="pl-PL" dirty="0"/>
              <a:t> Oldsmobile </a:t>
            </a:r>
            <a:r>
              <a:rPr lang="pl-PL" dirty="0" err="1"/>
              <a:t>Toronado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 </a:t>
            </a:r>
            <a:r>
              <a:rPr lang="pl-PL" dirty="0"/>
              <a:t>roku 1953 niemiecki inżynier Walter </a:t>
            </a:r>
            <a:r>
              <a:rPr lang="pl-PL" dirty="0" err="1"/>
              <a:t>Linderer</a:t>
            </a:r>
            <a:r>
              <a:rPr lang="pl-PL" dirty="0"/>
              <a:t> opracował projekt poduszki powietrznej. Chroniła przed urazami, które powstały podczas wypadków. Pierwszym autem wyposażonym w ten wynalazek było Oldsmobile </a:t>
            </a:r>
            <a:r>
              <a:rPr lang="pl-PL" dirty="0" err="1"/>
              <a:t>Toronado</a:t>
            </a:r>
            <a:r>
              <a:rPr lang="pl-PL" dirty="0"/>
              <a:t>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pl-PL"/>
          </a:p>
        </p:txBody>
      </p:sp>
      <p:pic>
        <p:nvPicPr>
          <p:cNvPr id="27650" name="Picture 2" descr="https://scontent-waw1-1.xx.fbcdn.net/v/t1.15752-0/s261x260/35191342_898843046974248_6790078115105210368_n.jpg?_nc_cat=0&amp;oh=673504d884f71c1d2a7875231d202328&amp;oe=5BBB8B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49002"/>
            <a:ext cx="2592288" cy="194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Glühbirne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dirty="0"/>
              <a:t>Im </a:t>
            </a:r>
            <a:r>
              <a:rPr lang="pl-PL" sz="1800" dirty="0" err="1"/>
              <a:t>Jahre</a:t>
            </a:r>
            <a:r>
              <a:rPr lang="pl-PL" sz="1800" dirty="0"/>
              <a:t> 1854 </a:t>
            </a:r>
            <a:r>
              <a:rPr lang="pl-PL" sz="1800" dirty="0" err="1"/>
              <a:t>ist</a:t>
            </a:r>
            <a:r>
              <a:rPr lang="pl-PL" sz="1800" dirty="0"/>
              <a:t> </a:t>
            </a:r>
            <a:r>
              <a:rPr lang="pl-PL" sz="1800" dirty="0" err="1"/>
              <a:t>zum</a:t>
            </a:r>
            <a:r>
              <a:rPr lang="pl-PL" sz="1800" dirty="0"/>
              <a:t> </a:t>
            </a:r>
            <a:r>
              <a:rPr lang="pl-PL" sz="1800" dirty="0" err="1"/>
              <a:t>ersten</a:t>
            </a:r>
            <a:r>
              <a:rPr lang="pl-PL" sz="1800" dirty="0"/>
              <a:t> </a:t>
            </a:r>
            <a:r>
              <a:rPr lang="pl-PL" sz="1800" dirty="0" err="1"/>
              <a:t>Mal</a:t>
            </a:r>
            <a:r>
              <a:rPr lang="pl-PL" sz="1800" dirty="0"/>
              <a:t> </a:t>
            </a:r>
            <a:r>
              <a:rPr lang="pl-PL" sz="1800" dirty="0" err="1"/>
              <a:t>eine</a:t>
            </a:r>
            <a:r>
              <a:rPr lang="pl-PL" sz="1800" dirty="0"/>
              <a:t> </a:t>
            </a:r>
            <a:r>
              <a:rPr lang="pl-PL" sz="1800" dirty="0" err="1"/>
              <a:t>Glühbirne</a:t>
            </a:r>
            <a:r>
              <a:rPr lang="pl-PL" sz="1800" dirty="0"/>
              <a:t> </a:t>
            </a:r>
            <a:r>
              <a:rPr lang="pl-PL" sz="1800" dirty="0" err="1"/>
              <a:t>praktisch</a:t>
            </a:r>
            <a:r>
              <a:rPr lang="pl-PL" sz="1800" dirty="0"/>
              <a:t> in der </a:t>
            </a:r>
            <a:r>
              <a:rPr lang="pl-PL" sz="1800" dirty="0" err="1"/>
              <a:t>Werbung</a:t>
            </a:r>
            <a:r>
              <a:rPr lang="pl-PL" sz="1800" dirty="0"/>
              <a:t> an </a:t>
            </a:r>
            <a:r>
              <a:rPr lang="pl-PL" sz="1800" dirty="0" err="1"/>
              <a:t>gewandt</a:t>
            </a:r>
            <a:r>
              <a:rPr lang="pl-PL" sz="1800" dirty="0"/>
              <a:t> </a:t>
            </a:r>
            <a:r>
              <a:rPr lang="pl-PL" sz="1800" dirty="0" err="1"/>
              <a:t>worden</a:t>
            </a:r>
            <a:r>
              <a:rPr lang="pl-PL" sz="1800" dirty="0"/>
              <a:t>. Es </a:t>
            </a:r>
            <a:r>
              <a:rPr lang="pl-PL" sz="1800" dirty="0" err="1"/>
              <a:t>wurde</a:t>
            </a:r>
            <a:r>
              <a:rPr lang="pl-PL" sz="1800" dirty="0"/>
              <a:t> von </a:t>
            </a:r>
            <a:r>
              <a:rPr lang="pl-PL" sz="1800" dirty="0" err="1"/>
              <a:t>Heintish</a:t>
            </a:r>
            <a:r>
              <a:rPr lang="pl-PL" sz="1800" dirty="0"/>
              <a:t> </a:t>
            </a:r>
            <a:r>
              <a:rPr lang="pl-PL" sz="1800" dirty="0" err="1"/>
              <a:t>Göbel</a:t>
            </a:r>
            <a:r>
              <a:rPr lang="pl-PL" sz="1800" dirty="0"/>
              <a:t> </a:t>
            </a:r>
            <a:r>
              <a:rPr lang="pl-PL" sz="1800" dirty="0" err="1"/>
              <a:t>gemacht</a:t>
            </a:r>
            <a:r>
              <a:rPr lang="pl-PL" sz="1800" dirty="0"/>
              <a:t>. Im </a:t>
            </a:r>
            <a:r>
              <a:rPr lang="pl-PL" sz="1800" dirty="0" err="1"/>
              <a:t>Jahre</a:t>
            </a:r>
            <a:r>
              <a:rPr lang="pl-PL" sz="1800" dirty="0"/>
              <a:t> 1883 </a:t>
            </a:r>
            <a:r>
              <a:rPr lang="pl-PL" sz="1800" dirty="0" err="1"/>
              <a:t>nat</a:t>
            </a:r>
            <a:r>
              <a:rPr lang="pl-PL" sz="1800" dirty="0"/>
              <a:t> </a:t>
            </a:r>
            <a:r>
              <a:rPr lang="pl-PL" sz="1800" dirty="0" err="1"/>
              <a:t>man</a:t>
            </a:r>
            <a:r>
              <a:rPr lang="pl-PL" sz="1800" dirty="0"/>
              <a:t> </a:t>
            </a:r>
            <a:r>
              <a:rPr lang="pl-PL" sz="1800" dirty="0" err="1"/>
              <a:t>zum</a:t>
            </a:r>
            <a:r>
              <a:rPr lang="pl-PL" sz="1800" dirty="0"/>
              <a:t> </a:t>
            </a:r>
            <a:r>
              <a:rPr lang="pl-PL" sz="1800" dirty="0" err="1"/>
              <a:t>ersten</a:t>
            </a:r>
            <a:r>
              <a:rPr lang="pl-PL" sz="1800" dirty="0"/>
              <a:t> </a:t>
            </a:r>
            <a:r>
              <a:rPr lang="pl-PL" sz="1800" dirty="0" err="1"/>
              <a:t>Mal</a:t>
            </a:r>
            <a:r>
              <a:rPr lang="pl-PL" sz="1800" dirty="0"/>
              <a:t> im </a:t>
            </a:r>
            <a:r>
              <a:rPr lang="pl-PL" sz="1800" dirty="0" err="1"/>
              <a:t>Masovien</a:t>
            </a:r>
            <a:r>
              <a:rPr lang="pl-PL" sz="1800" dirty="0"/>
              <a:t> in Marki </a:t>
            </a:r>
            <a:r>
              <a:rPr lang="pl-PL" sz="1800" dirty="0" err="1"/>
              <a:t>die</a:t>
            </a:r>
            <a:r>
              <a:rPr lang="pl-PL" sz="1800" dirty="0"/>
              <a:t> </a:t>
            </a:r>
            <a:r>
              <a:rPr lang="pl-PL" sz="1800" dirty="0" err="1"/>
              <a:t>elektrische</a:t>
            </a:r>
            <a:r>
              <a:rPr lang="pl-PL" sz="1800" dirty="0"/>
              <a:t> </a:t>
            </a:r>
            <a:r>
              <a:rPr lang="pl-PL" sz="1800" dirty="0" err="1"/>
              <a:t>Beleuchtung</a:t>
            </a:r>
            <a:r>
              <a:rPr lang="pl-PL" sz="1800" dirty="0"/>
              <a:t> </a:t>
            </a:r>
            <a:r>
              <a:rPr lang="pl-PL" sz="1800" dirty="0" err="1"/>
              <a:t>benutzt</a:t>
            </a:r>
            <a:r>
              <a:rPr lang="pl-PL" sz="1800" dirty="0"/>
              <a:t>. </a:t>
            </a:r>
            <a:r>
              <a:rPr lang="pl-PL" sz="1800" dirty="0" err="1"/>
              <a:t>Alles</a:t>
            </a:r>
            <a:r>
              <a:rPr lang="pl-PL" sz="1800" dirty="0"/>
              <a:t> </a:t>
            </a:r>
            <a:r>
              <a:rPr lang="pl-PL" sz="1800" dirty="0" err="1"/>
              <a:t>hat</a:t>
            </a:r>
            <a:r>
              <a:rPr lang="pl-PL" sz="1800" dirty="0"/>
              <a:t> in der </a:t>
            </a:r>
            <a:r>
              <a:rPr lang="pl-PL" sz="1800" dirty="0" err="1"/>
              <a:t>Briggs</a:t>
            </a:r>
            <a:r>
              <a:rPr lang="pl-PL" sz="1800" dirty="0"/>
              <a:t> &amp; </a:t>
            </a:r>
            <a:r>
              <a:rPr lang="pl-PL" sz="1800" dirty="0" err="1"/>
              <a:t>Passelt</a:t>
            </a:r>
            <a:r>
              <a:rPr lang="pl-PL" sz="1800" dirty="0"/>
              <a:t> </a:t>
            </a:r>
            <a:r>
              <a:rPr lang="pl-PL" sz="1800" dirty="0" err="1"/>
              <a:t>Fabrik</a:t>
            </a:r>
            <a:r>
              <a:rPr lang="pl-PL" sz="1800" dirty="0"/>
              <a:t> </a:t>
            </a:r>
            <a:r>
              <a:rPr lang="pl-PL" sz="1800" dirty="0" err="1"/>
              <a:t>statt</a:t>
            </a:r>
            <a:r>
              <a:rPr lang="pl-PL" sz="1800" dirty="0"/>
              <a:t> </a:t>
            </a:r>
            <a:r>
              <a:rPr lang="pl-PL" sz="1800" dirty="0" err="1"/>
              <a:t>gefunden</a:t>
            </a:r>
            <a:r>
              <a:rPr lang="pl-PL" sz="1800" dirty="0"/>
              <a:t>. </a:t>
            </a: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W </a:t>
            </a:r>
            <a:r>
              <a:rPr lang="pl-PL" sz="1800" dirty="0"/>
              <a:t>1854 przez </a:t>
            </a:r>
            <a:r>
              <a:rPr lang="pl-PL" sz="1800" dirty="0" err="1"/>
              <a:t>Henricha</a:t>
            </a:r>
            <a:r>
              <a:rPr lang="pl-PL" sz="1800" dirty="0"/>
              <a:t> </a:t>
            </a:r>
            <a:r>
              <a:rPr lang="pl-PL" sz="1800" dirty="0" err="1"/>
              <a:t>Göbela</a:t>
            </a:r>
            <a:r>
              <a:rPr lang="pl-PL" sz="1800" dirty="0"/>
              <a:t> odbyło się pierwsze praktyczne wykorzystanie żarówki do reklamy. W 1883 po raz pierwszy na Mazowszu w Markach odbyło się zastosowanie oświetlenia elektrycznego. Wszystko odbyło się w fabryce </a:t>
            </a:r>
            <a:r>
              <a:rPr lang="pl-PL" sz="1800" dirty="0" err="1"/>
              <a:t>Briggs</a:t>
            </a:r>
            <a:r>
              <a:rPr lang="pl-PL" sz="1800" dirty="0"/>
              <a:t> &amp; </a:t>
            </a:r>
            <a:r>
              <a:rPr lang="pl-PL" sz="1800" dirty="0" err="1"/>
              <a:t>Passelt</a:t>
            </a:r>
            <a:r>
              <a:rPr lang="pl-PL" sz="1800" dirty="0"/>
              <a:t>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pic>
        <p:nvPicPr>
          <p:cNvPr id="26626" name="Picture 2" descr="https://scontent-waw1-1.xx.fbcdn.net/v/t1.15752-0/p133x133/35114115_898842613640958_8034388389102878720_n.jpg?_nc_cat=0&amp;oh=08d77527f446f45bc45af7389c4152c3&amp;oe=5BA8E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20888"/>
            <a:ext cx="3779604" cy="2002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Dziękujemy </a:t>
            </a:r>
            <a:r>
              <a:rPr lang="pl-PL" smtClean="0"/>
              <a:t>za uwagę!!!</a:t>
            </a:r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Danke</a:t>
            </a:r>
            <a:r>
              <a:rPr lang="pl-PL" dirty="0" smtClean="0"/>
              <a:t> </a:t>
            </a:r>
            <a:r>
              <a:rPr lang="pl-PL" dirty="0" err="1" smtClean="0"/>
              <a:t>für</a:t>
            </a:r>
            <a:r>
              <a:rPr lang="pl-PL" dirty="0" smtClean="0"/>
              <a:t> </a:t>
            </a:r>
            <a:r>
              <a:rPr lang="pl-PL" dirty="0" err="1" smtClean="0"/>
              <a:t>Ihre</a:t>
            </a:r>
            <a:r>
              <a:rPr lang="pl-PL" dirty="0" smtClean="0"/>
              <a:t> </a:t>
            </a:r>
            <a:r>
              <a:rPr lang="pl-PL" dirty="0" err="1" smtClean="0"/>
              <a:t>Aufmerksamkeit</a:t>
            </a:r>
            <a:r>
              <a:rPr lang="pl-PL" dirty="0" smtClean="0"/>
              <a:t>!!!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Grammophon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Grammophon</a:t>
            </a:r>
            <a:r>
              <a:rPr lang="pl-PL" dirty="0"/>
              <a:t> </a:t>
            </a:r>
            <a:r>
              <a:rPr lang="pl-PL" dirty="0" err="1"/>
              <a:t>wurde</a:t>
            </a:r>
            <a:r>
              <a:rPr lang="pl-PL" dirty="0"/>
              <a:t> 1887 von dem </a:t>
            </a:r>
            <a:r>
              <a:rPr lang="pl-PL" dirty="0" err="1"/>
              <a:t>deutschen</a:t>
            </a:r>
            <a:r>
              <a:rPr lang="pl-PL" dirty="0"/>
              <a:t> </a:t>
            </a:r>
            <a:r>
              <a:rPr lang="pl-PL" dirty="0" err="1"/>
              <a:t>Erfinder</a:t>
            </a:r>
            <a:r>
              <a:rPr lang="pl-PL" dirty="0"/>
              <a:t> Emil Berliner </a:t>
            </a:r>
            <a:r>
              <a:rPr lang="pl-PL" dirty="0" err="1"/>
              <a:t>gebaut</a:t>
            </a:r>
            <a:r>
              <a:rPr lang="pl-PL" dirty="0"/>
              <a:t>. Bis </a:t>
            </a:r>
            <a:r>
              <a:rPr lang="pl-PL" dirty="0" err="1"/>
              <a:t>Ende</a:t>
            </a:r>
            <a:r>
              <a:rPr lang="pl-PL" dirty="0"/>
              <a:t> </a:t>
            </a:r>
            <a:r>
              <a:rPr lang="pl-PL" dirty="0" err="1"/>
              <a:t>Jahre</a:t>
            </a:r>
            <a:r>
              <a:rPr lang="pl-PL" dirty="0"/>
              <a:t> des 20. </a:t>
            </a:r>
            <a:r>
              <a:rPr lang="pl-PL" dirty="0" err="1"/>
              <a:t>Jahrhundert</a:t>
            </a:r>
            <a:r>
              <a:rPr lang="pl-PL" dirty="0"/>
              <a:t> </a:t>
            </a:r>
            <a:r>
              <a:rPr lang="pl-PL" dirty="0" err="1"/>
              <a:t>waren</a:t>
            </a:r>
            <a:r>
              <a:rPr lang="pl-PL" dirty="0"/>
              <a:t> </a:t>
            </a:r>
            <a:r>
              <a:rPr lang="pl-PL" dirty="0" err="1"/>
              <a:t>Schallplatten</a:t>
            </a:r>
            <a:r>
              <a:rPr lang="pl-PL" dirty="0"/>
              <a:t> </a:t>
            </a:r>
            <a:r>
              <a:rPr lang="pl-PL" dirty="0" err="1"/>
              <a:t>ein</a:t>
            </a:r>
            <a:r>
              <a:rPr lang="pl-PL" dirty="0"/>
              <a:t> </a:t>
            </a:r>
            <a:r>
              <a:rPr lang="pl-PL" dirty="0" err="1"/>
              <a:t>beliebter</a:t>
            </a:r>
            <a:r>
              <a:rPr lang="pl-PL" dirty="0"/>
              <a:t> </a:t>
            </a:r>
            <a:r>
              <a:rPr lang="pl-PL" dirty="0" err="1"/>
              <a:t>Musikträger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wurden</a:t>
            </a:r>
            <a:r>
              <a:rPr lang="pl-PL" dirty="0"/>
              <a:t> </a:t>
            </a:r>
            <a:r>
              <a:rPr lang="pl-PL" dirty="0" err="1"/>
              <a:t>durch</a:t>
            </a:r>
            <a:r>
              <a:rPr lang="pl-PL" dirty="0"/>
              <a:t> Compact </a:t>
            </a:r>
            <a:r>
              <a:rPr lang="pl-PL" dirty="0" err="1"/>
              <a:t>Discs</a:t>
            </a:r>
            <a:r>
              <a:rPr lang="pl-PL" dirty="0"/>
              <a:t> </a:t>
            </a:r>
            <a:r>
              <a:rPr lang="pl-PL" dirty="0" err="1"/>
              <a:t>ersetzt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Pierwszy gramofon zbudował niemiecki wynalazca Emil Berliner w 1887 roku. Do końca 20. wieku, płyty gramofonowe były popularnym nośnikiem muzyki, zastąpione zostały płytami kompaktowymi.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</p:txBody>
      </p:sp>
      <p:pic>
        <p:nvPicPr>
          <p:cNvPr id="43014" name="Picture 6" descr="https://scontent-waw1-1.xx.fbcdn.net/v/t1.15752-0/p75x225/35102509_898842486974304_6749953504128794624_n.jpg?_nc_cat=0&amp;oh=d16614ab38350c4c1609a8724d40de6e&amp;oe=5BA9A1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6"/>
            <a:ext cx="2400300" cy="2143125"/>
          </a:xfrm>
          <a:prstGeom prst="rect">
            <a:avLst/>
          </a:prstGeom>
          <a:noFill/>
        </p:spPr>
      </p:pic>
      <p:pic>
        <p:nvPicPr>
          <p:cNvPr id="43016" name="Picture 8" descr="https://scontent-waw1-1.xx.fbcdn.net/v/t1.15752-0/p173x172/35114501_898842516974301_1932127884630032384_n.jpg?_nc_cat=0&amp;oh=2b9ba465af0f046aa73099487d9b7923&amp;oe=5B7ACD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861048"/>
            <a:ext cx="3240360" cy="2151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Kühlschrank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Carl Paul Gottfried von </a:t>
            </a:r>
            <a:r>
              <a:rPr lang="pl-PL" dirty="0" err="1"/>
              <a:t>Lindeerfand</a:t>
            </a:r>
            <a:r>
              <a:rPr lang="pl-PL" dirty="0"/>
              <a:t> </a:t>
            </a:r>
            <a:r>
              <a:rPr lang="pl-PL" dirty="0" err="1"/>
              <a:t>erfand</a:t>
            </a:r>
            <a:r>
              <a:rPr lang="pl-PL" dirty="0"/>
              <a:t> 1876 </a:t>
            </a:r>
            <a:r>
              <a:rPr lang="pl-PL" dirty="0" err="1"/>
              <a:t>Kühlschrank</a:t>
            </a:r>
            <a:r>
              <a:rPr lang="pl-PL" dirty="0"/>
              <a:t>. </a:t>
            </a:r>
            <a:r>
              <a:rPr lang="pl-PL" dirty="0" err="1"/>
              <a:t>Zu</a:t>
            </a:r>
            <a:r>
              <a:rPr lang="pl-PL" dirty="0"/>
              <a:t> </a:t>
            </a:r>
            <a:r>
              <a:rPr lang="pl-PL" dirty="0" err="1"/>
              <a:t>Beginn</a:t>
            </a:r>
            <a:r>
              <a:rPr lang="pl-PL" dirty="0"/>
              <a:t> </a:t>
            </a:r>
            <a:r>
              <a:rPr lang="pl-PL" dirty="0" err="1"/>
              <a:t>wurde</a:t>
            </a:r>
            <a:r>
              <a:rPr lang="pl-PL" dirty="0"/>
              <a:t> der </a:t>
            </a:r>
            <a:r>
              <a:rPr lang="pl-PL" dirty="0" err="1"/>
              <a:t>Kühlschrank</a:t>
            </a:r>
            <a:r>
              <a:rPr lang="pl-PL" dirty="0"/>
              <a:t> </a:t>
            </a:r>
            <a:r>
              <a:rPr lang="pl-PL" dirty="0" err="1"/>
              <a:t>zur</a:t>
            </a:r>
            <a:r>
              <a:rPr lang="pl-PL" dirty="0"/>
              <a:t> </a:t>
            </a:r>
            <a:r>
              <a:rPr lang="pl-PL" dirty="0" err="1"/>
              <a:t>Kühlung</a:t>
            </a:r>
            <a:r>
              <a:rPr lang="pl-PL" dirty="0"/>
              <a:t> des </a:t>
            </a:r>
            <a:r>
              <a:rPr lang="pl-PL" dirty="0" err="1"/>
              <a:t>Essens</a:t>
            </a:r>
            <a:r>
              <a:rPr lang="pl-PL" dirty="0"/>
              <a:t> </a:t>
            </a:r>
            <a:r>
              <a:rPr lang="pl-PL" dirty="0" err="1"/>
              <a:t>verwendet</a:t>
            </a:r>
            <a:r>
              <a:rPr lang="pl-PL" dirty="0"/>
              <a:t>. </a:t>
            </a:r>
            <a:r>
              <a:rPr lang="pl-PL" dirty="0" err="1"/>
              <a:t>Heute</a:t>
            </a:r>
            <a:r>
              <a:rPr lang="pl-PL" dirty="0"/>
              <a:t> </a:t>
            </a:r>
            <a:r>
              <a:rPr lang="pl-PL" dirty="0" err="1"/>
              <a:t>wird</a:t>
            </a:r>
            <a:r>
              <a:rPr lang="pl-PL" dirty="0"/>
              <a:t> der </a:t>
            </a:r>
            <a:r>
              <a:rPr lang="pl-PL" dirty="0" err="1"/>
              <a:t>Kühlschrank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dasselbe</a:t>
            </a:r>
            <a:r>
              <a:rPr lang="pl-PL" dirty="0"/>
              <a:t> </a:t>
            </a:r>
            <a:r>
              <a:rPr lang="pl-PL" dirty="0" err="1"/>
              <a:t>benutzt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Carl </a:t>
            </a:r>
            <a:r>
              <a:rPr lang="pl-PL" dirty="0"/>
              <a:t>Paul Gottfried von </a:t>
            </a:r>
            <a:r>
              <a:rPr lang="pl-PL" dirty="0" err="1"/>
              <a:t>Lindeerfand</a:t>
            </a:r>
            <a:r>
              <a:rPr lang="pl-PL" dirty="0"/>
              <a:t> odkrył lodówkę w 1876 roku. Na początku lodówka była używana do chłodzenia żywności. Dzisiaj lodówka jest używana do tego samego.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</p:txBody>
      </p:sp>
      <p:pic>
        <p:nvPicPr>
          <p:cNvPr id="41986" name="Picture 2" descr="https://scontent-waw1-1.xx.fbcdn.net/v/t1.15752-0/p75x225/35143345_898842020307684_3245315514066534400_n.jpg?_nc_cat=0&amp;oh=72d1f447eb9f6aa89ce9f5ace98ee547&amp;oe=5BB8D3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61048"/>
            <a:ext cx="2400300" cy="2143125"/>
          </a:xfrm>
          <a:prstGeom prst="rect">
            <a:avLst/>
          </a:prstGeom>
          <a:noFill/>
        </p:spPr>
      </p:pic>
      <p:pic>
        <p:nvPicPr>
          <p:cNvPr id="41988" name="Picture 4" descr="https://scontent-waw1-1.xx.fbcdn.net/v/t1.15752-9/34984408_898842023641017_6589391464642379776_n.jpg?_nc_cat=0&amp;oh=9552059d7408d5f10b51396b0ec4ee17&amp;oe=5BAF52C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556792"/>
            <a:ext cx="2088232" cy="2039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Druckerpresse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Johannes Gutenberg </a:t>
            </a:r>
            <a:r>
              <a:rPr lang="pl-PL" dirty="0" err="1"/>
              <a:t>erfand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Druckerpresse</a:t>
            </a:r>
            <a:r>
              <a:rPr lang="pl-PL" dirty="0"/>
              <a:t> 1440. Es </a:t>
            </a:r>
            <a:r>
              <a:rPr lang="pl-PL" dirty="0" err="1"/>
              <a:t>wurde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schnelle</a:t>
            </a:r>
            <a:r>
              <a:rPr lang="pl-PL" dirty="0"/>
              <a:t> </a:t>
            </a:r>
            <a:r>
              <a:rPr lang="pl-PL" dirty="0" err="1"/>
              <a:t>Kopieren</a:t>
            </a:r>
            <a:r>
              <a:rPr lang="pl-PL" dirty="0"/>
              <a:t> von </a:t>
            </a:r>
            <a:r>
              <a:rPr lang="pl-PL" dirty="0" err="1"/>
              <a:t>Büchern</a:t>
            </a:r>
            <a:r>
              <a:rPr lang="pl-PL" dirty="0"/>
              <a:t> </a:t>
            </a:r>
            <a:r>
              <a:rPr lang="pl-PL" dirty="0" err="1"/>
              <a:t>gemacht</a:t>
            </a:r>
            <a:r>
              <a:rPr lang="pl-PL" dirty="0"/>
              <a:t>. </a:t>
            </a:r>
            <a:r>
              <a:rPr lang="pl-PL" dirty="0" err="1"/>
              <a:t>Heutzutage</a:t>
            </a:r>
            <a:r>
              <a:rPr lang="pl-PL" dirty="0"/>
              <a:t> </a:t>
            </a:r>
            <a:r>
              <a:rPr lang="pl-PL" dirty="0" err="1"/>
              <a:t>wird</a:t>
            </a:r>
            <a:r>
              <a:rPr lang="pl-PL" dirty="0"/>
              <a:t> es </a:t>
            </a:r>
            <a:r>
              <a:rPr lang="pl-PL" dirty="0" err="1"/>
              <a:t>für</a:t>
            </a:r>
            <a:r>
              <a:rPr lang="pl-PL" dirty="0"/>
              <a:t> den </a:t>
            </a:r>
            <a:r>
              <a:rPr lang="pl-PL" dirty="0" err="1"/>
              <a:t>gleichen</a:t>
            </a:r>
            <a:r>
              <a:rPr lang="pl-PL" dirty="0"/>
              <a:t> </a:t>
            </a:r>
            <a:r>
              <a:rPr lang="pl-PL" dirty="0" err="1"/>
              <a:t>Zweck</a:t>
            </a:r>
            <a:r>
              <a:rPr lang="pl-PL" dirty="0"/>
              <a:t> </a:t>
            </a:r>
            <a:r>
              <a:rPr lang="pl-PL" dirty="0" err="1"/>
              <a:t>verwendet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Johannes </a:t>
            </a:r>
            <a:r>
              <a:rPr lang="pl-PL" dirty="0" err="1"/>
              <a:t>Gutemberg</a:t>
            </a:r>
            <a:r>
              <a:rPr lang="pl-PL" dirty="0"/>
              <a:t> wynalazł maszynę drukarską 1440. Została stworzona do szybkiego kopiowania książek. Obecnie jest używana w tym samym celu.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l-PL"/>
          </a:p>
        </p:txBody>
      </p:sp>
      <p:pic>
        <p:nvPicPr>
          <p:cNvPr id="40962" name="Picture 2" descr="https://scontent-waw1-1.xx.fbcdn.net/v/t1.15752-9/35196958_898849896973563_3777047428977393664_n.jpg?_nc_cat=0&amp;oh=f740b0d83c6f1b3e884055a370b17d36&amp;oe=5BAB05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3995936" cy="2568816"/>
          </a:xfrm>
          <a:prstGeom prst="rect">
            <a:avLst/>
          </a:prstGeom>
          <a:noFill/>
        </p:spPr>
      </p:pic>
      <p:pic>
        <p:nvPicPr>
          <p:cNvPr id="40964" name="Picture 4" descr="https://scontent-waw1-1.xx.fbcdn.net/v/t1.15752-0/p75x225/35226979_898850526973500_3462679586964242432_n.jpg?_nc_cat=0&amp;oh=c92eaa0b8c04bcbceef759c34ac591bf&amp;oe=5BAF30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21088"/>
            <a:ext cx="238125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Geigerzähler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Hans Geiger </a:t>
            </a:r>
            <a:r>
              <a:rPr lang="pl-PL" dirty="0" err="1"/>
              <a:t>erfand</a:t>
            </a:r>
            <a:r>
              <a:rPr lang="pl-PL" dirty="0"/>
              <a:t> 1908 den </a:t>
            </a:r>
            <a:r>
              <a:rPr lang="pl-PL" dirty="0" err="1"/>
              <a:t>Geigerzähler</a:t>
            </a:r>
            <a:r>
              <a:rPr lang="pl-PL" dirty="0"/>
              <a:t>.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Gerät</a:t>
            </a:r>
            <a:r>
              <a:rPr lang="pl-PL" dirty="0"/>
              <a:t> </a:t>
            </a:r>
            <a:r>
              <a:rPr lang="pl-PL" dirty="0" err="1"/>
              <a:t>dient</a:t>
            </a:r>
            <a:r>
              <a:rPr lang="pl-PL" dirty="0"/>
              <a:t> </a:t>
            </a:r>
            <a:r>
              <a:rPr lang="pl-PL" dirty="0" err="1"/>
              <a:t>zur</a:t>
            </a:r>
            <a:r>
              <a:rPr lang="pl-PL" dirty="0"/>
              <a:t> </a:t>
            </a:r>
            <a:r>
              <a:rPr lang="pl-PL" dirty="0" err="1"/>
              <a:t>Messung</a:t>
            </a:r>
            <a:r>
              <a:rPr lang="pl-PL" dirty="0"/>
              <a:t> der </a:t>
            </a:r>
            <a:r>
              <a:rPr lang="pl-PL" dirty="0" err="1"/>
              <a:t>Strahlung</a:t>
            </a:r>
            <a:r>
              <a:rPr lang="pl-PL" dirty="0"/>
              <a:t>. </a:t>
            </a:r>
            <a:r>
              <a:rPr lang="pl-PL" dirty="0" err="1"/>
              <a:t>Heute</a:t>
            </a:r>
            <a:r>
              <a:rPr lang="pl-PL" dirty="0"/>
              <a:t> </a:t>
            </a:r>
            <a:r>
              <a:rPr lang="pl-PL" dirty="0" err="1"/>
              <a:t>wird</a:t>
            </a:r>
            <a:r>
              <a:rPr lang="pl-PL" dirty="0"/>
              <a:t> es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dasselbe</a:t>
            </a:r>
            <a:r>
              <a:rPr lang="pl-PL" dirty="0"/>
              <a:t> </a:t>
            </a:r>
            <a:r>
              <a:rPr lang="pl-PL" dirty="0" err="1"/>
              <a:t>verwendet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Hans </a:t>
            </a:r>
            <a:r>
              <a:rPr lang="pl-PL" dirty="0"/>
              <a:t>Geiger wynalazł licznik Geigera w 1908 roku. Urządzenie służy do pomiaru promieniowania. Dziś używany jest do tego samego.</a:t>
            </a:r>
          </a:p>
        </p:txBody>
      </p:sp>
      <p:pic>
        <p:nvPicPr>
          <p:cNvPr id="39938" name="Picture 2" descr="https://scontent-waw1-1.xx.fbcdn.net/v/t1.15752-0/s261x260/35198192_898842160307670_7479087600637050880_n.jpg?_nc_cat=0&amp;oh=ea72d7582546088e74a4960cdceaae1d&amp;oe=5BC10B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132856"/>
            <a:ext cx="2736304" cy="2044366"/>
          </a:xfrm>
          <a:prstGeom prst="rect">
            <a:avLst/>
          </a:prstGeom>
          <a:noFill/>
        </p:spPr>
      </p:pic>
      <p:pic>
        <p:nvPicPr>
          <p:cNvPr id="39940" name="Picture 4" descr="https://scontent-waw1-1.xx.fbcdn.net/v/t1.15752-9/35080981_898842243640995_5720574311429832704_n.jpg?_nc_cat=0&amp;oh=32525118a5cdc99b30ff235bbea8efbd&amp;oe=5BC0D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852936"/>
            <a:ext cx="1383225" cy="3095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Teebeutels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/>
              <a:t>Derzeit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beliebteste</a:t>
            </a:r>
            <a:r>
              <a:rPr lang="pl-PL" dirty="0"/>
              <a:t> Form </a:t>
            </a:r>
            <a:r>
              <a:rPr lang="pl-PL" dirty="0" err="1"/>
              <a:t>eines</a:t>
            </a:r>
            <a:r>
              <a:rPr lang="pl-PL" dirty="0"/>
              <a:t> </a:t>
            </a:r>
            <a:r>
              <a:rPr lang="pl-PL" dirty="0" err="1"/>
              <a:t>Teebeutels</a:t>
            </a:r>
            <a:r>
              <a:rPr lang="pl-PL" dirty="0"/>
              <a:t> </a:t>
            </a:r>
            <a:r>
              <a:rPr lang="pl-PL" dirty="0" err="1"/>
              <a:t>wurde</a:t>
            </a:r>
            <a:r>
              <a:rPr lang="pl-PL" dirty="0"/>
              <a:t> von dem </a:t>
            </a:r>
            <a:r>
              <a:rPr lang="pl-PL" dirty="0" err="1"/>
              <a:t>Deutschen</a:t>
            </a:r>
            <a:r>
              <a:rPr lang="pl-PL" dirty="0"/>
              <a:t> Adolf </a:t>
            </a:r>
            <a:r>
              <a:rPr lang="pl-PL" dirty="0" err="1"/>
              <a:t>Rambold</a:t>
            </a:r>
            <a:r>
              <a:rPr lang="pl-PL" dirty="0"/>
              <a:t> </a:t>
            </a:r>
            <a:r>
              <a:rPr lang="pl-PL" dirty="0" err="1"/>
              <a:t>erfunden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Obecnie </a:t>
            </a:r>
            <a:r>
              <a:rPr lang="pl-PL" dirty="0"/>
              <a:t>najpopularniejszy kształt torebki do herbaty wynalazł Niemiec Adolf </a:t>
            </a:r>
            <a:r>
              <a:rPr lang="pl-PL" dirty="0" err="1"/>
              <a:t>Rambold</a:t>
            </a:r>
            <a:r>
              <a:rPr lang="pl-PL" dirty="0"/>
              <a:t>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pic>
        <p:nvPicPr>
          <p:cNvPr id="38914" name="Picture 2" descr="https://scontent-waw1-1.xx.fbcdn.net/v/t1.15752-0/s261x260/35145982_898850686973484_6819261812291141632_n.jpg?_nc_cat=0&amp;oh=58ff4eaf0aa6a49820687d49f4f32c6a&amp;oe=5BB1CAA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492896"/>
            <a:ext cx="3892385" cy="219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Fahrrad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000" dirty="0" smtClean="0"/>
              <a:t> Laufmaschine </a:t>
            </a:r>
            <a:r>
              <a:rPr lang="de-DE" sz="2000" dirty="0"/>
              <a:t>ist ein einspuriges, von Menschenkraft betriebenes Fahrzeug ohne Pedale, das als Urform des heutigen Fahrrads gilt. Sie wurde von dem deutschen Erfinder Karl von </a:t>
            </a:r>
            <a:r>
              <a:rPr lang="de-DE" sz="2000" dirty="0" err="1"/>
              <a:t>Drais</a:t>
            </a:r>
            <a:r>
              <a:rPr lang="de-DE" sz="2000" dirty="0"/>
              <a:t> </a:t>
            </a:r>
            <a:r>
              <a:rPr lang="de-DE" sz="2000" dirty="0" smtClean="0"/>
              <a:t>1817 gebaut.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„</a:t>
            </a:r>
            <a:r>
              <a:rPr lang="pl-PL" sz="2000" dirty="0" err="1" smtClean="0"/>
              <a:t>Laufmaschine</a:t>
            </a:r>
            <a:r>
              <a:rPr lang="pl-PL" sz="2000" dirty="0" smtClean="0"/>
              <a:t>” to pojazd jednośladowy napędzany przez człowieka, ale bez pedałów. Uważany jest za prototyp dzisiejszego roweru. Został zbudowany przez niemieckiego wynalazcę Karla von </a:t>
            </a:r>
            <a:r>
              <a:rPr lang="pl-PL" sz="2000" dirty="0" err="1" smtClean="0"/>
              <a:t>Draisa</a:t>
            </a:r>
            <a:r>
              <a:rPr lang="pl-PL" sz="2000" dirty="0" smtClean="0"/>
              <a:t> w 1817 roku.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37890" name="Picture 2" descr="https://scontent-waw1-1.xx.fbcdn.net/v/t1.15752-0/p173x172/35123733_898842370307649_4793961058920300544_n.jpg?_nc_cat=0&amp;oh=c4ac215117c62e0653b560086c240e9a&amp;oe=5BAD63A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84784"/>
            <a:ext cx="2952328" cy="2007116"/>
          </a:xfrm>
          <a:prstGeom prst="rect">
            <a:avLst/>
          </a:prstGeom>
          <a:noFill/>
        </p:spPr>
      </p:pic>
      <p:pic>
        <p:nvPicPr>
          <p:cNvPr id="37892" name="Picture 4" descr="https://scontent-waw1-1.xx.fbcdn.net/v/t1.15752-9/35265885_898842483640971_9067597880881053696_n.jpg?_nc_cat=0&amp;oh=da13da9cc53608be5f4c8554581179d3&amp;oe=5BA72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645024"/>
            <a:ext cx="3373060" cy="1901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Bier </a:t>
            </a:r>
            <a:r>
              <a:rPr lang="pl-PL" dirty="0" err="1"/>
              <a:t>ist</a:t>
            </a:r>
            <a:r>
              <a:rPr lang="pl-PL" dirty="0"/>
              <a:t> </a:t>
            </a:r>
            <a:r>
              <a:rPr lang="pl-PL" dirty="0" err="1"/>
              <a:t>ein</a:t>
            </a:r>
            <a:r>
              <a:rPr lang="pl-PL" dirty="0"/>
              <a:t> </a:t>
            </a:r>
            <a:r>
              <a:rPr lang="pl-PL" dirty="0" err="1"/>
              <a:t>alkoholisches</a:t>
            </a:r>
            <a:r>
              <a:rPr lang="pl-PL" dirty="0"/>
              <a:t> </a:t>
            </a:r>
            <a:r>
              <a:rPr lang="pl-PL" dirty="0" err="1"/>
              <a:t>Getränk</a:t>
            </a:r>
            <a:r>
              <a:rPr lang="pl-PL" dirty="0"/>
              <a:t> mit </a:t>
            </a:r>
            <a:r>
              <a:rPr lang="pl-PL" dirty="0" err="1"/>
              <a:t>einem</a:t>
            </a:r>
            <a:r>
              <a:rPr lang="pl-PL" dirty="0"/>
              <a:t> </a:t>
            </a:r>
            <a:r>
              <a:rPr lang="pl-PL" dirty="0" err="1"/>
              <a:t>Alkoholgehalt</a:t>
            </a:r>
            <a:r>
              <a:rPr lang="pl-PL" dirty="0"/>
              <a:t> von </a:t>
            </a:r>
            <a:r>
              <a:rPr lang="pl-PL" dirty="0" err="1"/>
              <a:t>normalerweise</a:t>
            </a:r>
            <a:r>
              <a:rPr lang="pl-PL" dirty="0"/>
              <a:t> bis </a:t>
            </a:r>
            <a:r>
              <a:rPr lang="pl-PL" dirty="0" err="1"/>
              <a:t>zu</a:t>
            </a:r>
            <a:r>
              <a:rPr lang="pl-PL" dirty="0"/>
              <a:t> 6%. Es </a:t>
            </a:r>
            <a:r>
              <a:rPr lang="pl-PL" dirty="0" err="1"/>
              <a:t>begann</a:t>
            </a:r>
            <a:r>
              <a:rPr lang="pl-PL" dirty="0"/>
              <a:t> </a:t>
            </a:r>
            <a:r>
              <a:rPr lang="pl-PL" dirty="0" err="1"/>
              <a:t>um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8. </a:t>
            </a:r>
            <a:r>
              <a:rPr lang="pl-PL" dirty="0" err="1"/>
              <a:t>Jahrhundert</a:t>
            </a:r>
            <a:r>
              <a:rPr lang="pl-PL" dirty="0"/>
              <a:t> </a:t>
            </a:r>
            <a:r>
              <a:rPr lang="pl-PL" dirty="0" err="1"/>
              <a:t>vorbereitet</a:t>
            </a:r>
            <a:r>
              <a:rPr lang="pl-PL" dirty="0"/>
              <a:t> </a:t>
            </a:r>
            <a:r>
              <a:rPr lang="pl-PL" dirty="0" err="1"/>
              <a:t>zu</a:t>
            </a:r>
            <a:r>
              <a:rPr lang="pl-PL" dirty="0"/>
              <a:t> </a:t>
            </a:r>
            <a:r>
              <a:rPr lang="pl-PL" dirty="0" err="1"/>
              <a:t>sein</a:t>
            </a:r>
            <a:r>
              <a:rPr lang="pl-PL" dirty="0"/>
              <a:t>. Es </a:t>
            </a:r>
            <a:r>
              <a:rPr lang="pl-PL" dirty="0" err="1"/>
              <a:t>wird</a:t>
            </a:r>
            <a:r>
              <a:rPr lang="pl-PL" dirty="0"/>
              <a:t> </a:t>
            </a:r>
            <a:r>
              <a:rPr lang="pl-PL" dirty="0" err="1"/>
              <a:t>durch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Vergärung</a:t>
            </a:r>
            <a:r>
              <a:rPr lang="pl-PL" dirty="0"/>
              <a:t> von </a:t>
            </a:r>
            <a:r>
              <a:rPr lang="pl-PL" dirty="0" err="1"/>
              <a:t>Getreide</a:t>
            </a:r>
            <a:r>
              <a:rPr lang="pl-PL" dirty="0"/>
              <a:t> - </a:t>
            </a:r>
            <a:r>
              <a:rPr lang="pl-PL" dirty="0" err="1"/>
              <a:t>hauptsächlich</a:t>
            </a:r>
            <a:r>
              <a:rPr lang="pl-PL" dirty="0"/>
              <a:t> </a:t>
            </a:r>
            <a:r>
              <a:rPr lang="pl-PL" dirty="0" err="1"/>
              <a:t>Gerste</a:t>
            </a:r>
            <a:r>
              <a:rPr lang="pl-PL" dirty="0"/>
              <a:t> - </a:t>
            </a:r>
            <a:r>
              <a:rPr lang="pl-PL" dirty="0" err="1"/>
              <a:t>gewonnen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Piwo to napój alkoholowy o zawartości alkoholu zazwyczaj do 6%. Zaczęto je </a:t>
            </a:r>
            <a:r>
              <a:rPr lang="pl-PL" dirty="0" err="1"/>
              <a:t>przygotowywyać</a:t>
            </a:r>
            <a:r>
              <a:rPr lang="pl-PL" dirty="0"/>
              <a:t> w okolicy 8 wieku. Jest uzyskiwane w wyniku fermentacji zbóż - głównie jęczmienia.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</p:txBody>
      </p:sp>
      <p:pic>
        <p:nvPicPr>
          <p:cNvPr id="36866" name="Picture 2" descr="https://scontent-waw1-1.xx.fbcdn.net/v/t1.15752-0/s261x260/35193455_898842356974317_4986367347443892224_n.jpg?_nc_cat=0&amp;oh=20972d14e5b5992fd7bb8108bc9b2e7f&amp;oe=5BA862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348880"/>
            <a:ext cx="4328582" cy="2537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Segelflugzeug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Der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Gleitflug</a:t>
            </a:r>
            <a:r>
              <a:rPr lang="pl-PL" dirty="0"/>
              <a:t> </a:t>
            </a:r>
            <a:r>
              <a:rPr lang="pl-PL" dirty="0" err="1"/>
              <a:t>hat</a:t>
            </a:r>
            <a:r>
              <a:rPr lang="pl-PL" dirty="0"/>
              <a:t> </a:t>
            </a:r>
            <a:r>
              <a:rPr lang="pl-PL" dirty="0" err="1"/>
              <a:t>auf</a:t>
            </a:r>
            <a:r>
              <a:rPr lang="pl-PL" dirty="0"/>
              <a:t> dem </a:t>
            </a:r>
            <a:r>
              <a:rPr lang="pl-PL" dirty="0" err="1"/>
              <a:t>Segelflugzeug</a:t>
            </a:r>
            <a:r>
              <a:rPr lang="pl-PL" dirty="0"/>
              <a:t> der deutsche </a:t>
            </a:r>
            <a:r>
              <a:rPr lang="pl-PL" dirty="0" err="1"/>
              <a:t>Ingenieur</a:t>
            </a:r>
            <a:r>
              <a:rPr lang="pl-PL" dirty="0"/>
              <a:t> Otto Lilienthal </a:t>
            </a:r>
            <a:r>
              <a:rPr lang="pl-PL" dirty="0" err="1"/>
              <a:t>patentiert</a:t>
            </a:r>
            <a:r>
              <a:rPr lang="pl-PL" dirty="0"/>
              <a:t>. Er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sein</a:t>
            </a:r>
            <a:r>
              <a:rPr lang="pl-PL" dirty="0"/>
              <a:t> </a:t>
            </a:r>
            <a:r>
              <a:rPr lang="pl-PL" dirty="0" err="1"/>
              <a:t>Bruder</a:t>
            </a:r>
            <a:r>
              <a:rPr lang="pl-PL" dirty="0"/>
              <a:t> Gustaw </a:t>
            </a:r>
            <a:r>
              <a:rPr lang="pl-PL" dirty="0" err="1"/>
              <a:t>bauten</a:t>
            </a:r>
            <a:r>
              <a:rPr lang="pl-PL" dirty="0"/>
              <a:t> 1891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Segelflugzeug</a:t>
            </a:r>
            <a:r>
              <a:rPr lang="pl-PL" dirty="0"/>
              <a:t>. Seine </a:t>
            </a:r>
            <a:r>
              <a:rPr lang="pl-PL" dirty="0" err="1"/>
              <a:t>ersten</a:t>
            </a:r>
            <a:r>
              <a:rPr lang="pl-PL" dirty="0"/>
              <a:t> </a:t>
            </a:r>
            <a:r>
              <a:rPr lang="pl-PL" dirty="0" err="1"/>
              <a:t>Konstruktionen</a:t>
            </a:r>
            <a:r>
              <a:rPr lang="pl-PL" dirty="0"/>
              <a:t> </a:t>
            </a:r>
            <a:r>
              <a:rPr lang="pl-PL" dirty="0" err="1"/>
              <a:t>waren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sogenannten</a:t>
            </a:r>
            <a:r>
              <a:rPr lang="pl-PL" dirty="0"/>
              <a:t> "</a:t>
            </a:r>
            <a:r>
              <a:rPr lang="pl-PL" dirty="0" err="1"/>
              <a:t>Flügel</a:t>
            </a:r>
            <a:r>
              <a:rPr lang="pl-PL" dirty="0"/>
              <a:t> </a:t>
            </a:r>
            <a:r>
              <a:rPr lang="pl-PL" dirty="0" err="1"/>
              <a:t>zum</a:t>
            </a:r>
            <a:r>
              <a:rPr lang="pl-PL" dirty="0"/>
              <a:t> </a:t>
            </a:r>
            <a:r>
              <a:rPr lang="pl-PL" dirty="0" err="1"/>
              <a:t>Fliegen</a:t>
            </a:r>
            <a:r>
              <a:rPr lang="pl-PL" dirty="0"/>
              <a:t>", </a:t>
            </a:r>
            <a:r>
              <a:rPr lang="pl-PL" dirty="0" err="1"/>
              <a:t>heute</a:t>
            </a:r>
            <a:r>
              <a:rPr lang="pl-PL" dirty="0"/>
              <a:t> </a:t>
            </a:r>
            <a:r>
              <a:rPr lang="pl-PL" dirty="0" err="1"/>
              <a:t>bekannt</a:t>
            </a:r>
            <a:r>
              <a:rPr lang="pl-PL" dirty="0"/>
              <a:t> </a:t>
            </a:r>
            <a:r>
              <a:rPr lang="pl-PL" dirty="0" err="1"/>
              <a:t>als</a:t>
            </a:r>
            <a:r>
              <a:rPr lang="pl-PL" dirty="0"/>
              <a:t> </a:t>
            </a:r>
            <a:r>
              <a:rPr lang="pl-PL" dirty="0" err="1"/>
              <a:t>Drachenflieger</a:t>
            </a:r>
            <a:r>
              <a:rPr lang="pl-PL" dirty="0"/>
              <a:t>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Pierwszy </a:t>
            </a:r>
            <a:r>
              <a:rPr lang="pl-PL" dirty="0"/>
              <a:t>opatentował lot ślizgowy na szybowcu, niemiecki inżynier Otto Lilienthal. To on zbudował wraz ze swoim bratem Gustawem, pierwszy szybowiec w roku 1891. Jego pierwsze konstrukcje to były tzw. "skrzydła do latania", zwane dziś lotniami.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pl-PL"/>
          </a:p>
        </p:txBody>
      </p:sp>
      <p:pic>
        <p:nvPicPr>
          <p:cNvPr id="35842" name="Picture 2" descr="https://scontent-waw1-1.xx.fbcdn.net/v/t1.15752-0/p160x160/35134079_898842556974297_7224329446516326400_n.jpg?_nc_cat=0&amp;oh=38e1915f4c13767d2f8ce09b7827426d&amp;oe=5B7ADDF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240360" cy="2017346"/>
          </a:xfrm>
          <a:prstGeom prst="rect">
            <a:avLst/>
          </a:prstGeom>
          <a:noFill/>
        </p:spPr>
      </p:pic>
      <p:pic>
        <p:nvPicPr>
          <p:cNvPr id="35844" name="Picture 4" descr="https://scontent-waw1-1.xx.fbcdn.net/v/t1.15752-9/35143686_898842580307628_7372127118076936192_n.jpg?_nc_cat=0&amp;oh=201ad82030d6a9cf6eb304938d92e76e&amp;oe=5BB7ED4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89040"/>
            <a:ext cx="2700138" cy="1800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652</TotalTime>
  <Words>1116</Words>
  <Application>Microsoft Office PowerPoint</Application>
  <PresentationFormat>Pokaz na ekranie (4:3)</PresentationFormat>
  <Paragraphs>54</Paragraphs>
  <Slides>19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Miejski</vt:lpstr>
      <vt:lpstr>Deutsche Erfindungen</vt:lpstr>
      <vt:lpstr>Grammophon</vt:lpstr>
      <vt:lpstr>Kühlschrank</vt:lpstr>
      <vt:lpstr>Druckerpresse</vt:lpstr>
      <vt:lpstr>Geigerzähler</vt:lpstr>
      <vt:lpstr>Teebeutels</vt:lpstr>
      <vt:lpstr>Fahrrad</vt:lpstr>
      <vt:lpstr>Bier</vt:lpstr>
      <vt:lpstr>Segelflugzeug</vt:lpstr>
      <vt:lpstr>Telefons</vt:lpstr>
      <vt:lpstr>Computer</vt:lpstr>
      <vt:lpstr>Röntgen</vt:lpstr>
      <vt:lpstr>Filter für Kaffe</vt:lpstr>
      <vt:lpstr>Fernsehen</vt:lpstr>
      <vt:lpstr>Aspirin</vt:lpstr>
      <vt:lpstr>Teddybär</vt:lpstr>
      <vt:lpstr>Luftkissen</vt:lpstr>
      <vt:lpstr>Glühbirne</vt:lpstr>
      <vt:lpstr>Danke für Ihre Aufmerksamkeit!!!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Grammophon</dc:title>
  <dc:creator>Patryk</dc:creator>
  <cp:lastModifiedBy>Patryk</cp:lastModifiedBy>
  <cp:revision>13</cp:revision>
  <dcterms:created xsi:type="dcterms:W3CDTF">2018-06-12T12:12:48Z</dcterms:created>
  <dcterms:modified xsi:type="dcterms:W3CDTF">2018-06-19T10:59:47Z</dcterms:modified>
</cp:coreProperties>
</file>